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1pPr>
    <a:lvl2pPr marL="0" marR="0" indent="4572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2pPr>
    <a:lvl3pPr marL="0" marR="0" indent="9144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3pPr>
    <a:lvl4pPr marL="0" marR="0" indent="13716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4pPr>
    <a:lvl5pPr marL="0" marR="0" indent="18288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5pPr>
    <a:lvl6pPr marL="0" marR="0" indent="22860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6pPr>
    <a:lvl7pPr marL="0" marR="0" indent="27432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7pPr>
    <a:lvl8pPr marL="0" marR="0" indent="32004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8pPr>
    <a:lvl9pPr marL="0" marR="0" indent="36576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5E5E5E"/>
        </a:fontRef>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Medium"/>
          <a:ea typeface="Graphik Medium"/>
          <a:cs typeface="Graphik Medium"/>
        </a:font>
        <a:srgbClr val="5E5E5E"/>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25400" cap="flat">
              <a:solidFill>
                <a:srgbClr val="084F64"/>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84F64"/>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084F64"/>
              </a:solidFill>
              <a:prstDash val="solid"/>
              <a:miter lim="400000"/>
            </a:ln>
          </a:left>
          <a:right>
            <a:ln w="12700" cap="flat">
              <a:solidFill>
                <a:srgbClr val="084F64"/>
              </a:solidFill>
              <a:prstDash val="solid"/>
              <a:miter lim="400000"/>
            </a:ln>
          </a:right>
          <a:top>
            <a:ln w="12700" cap="flat">
              <a:solidFill>
                <a:srgbClr val="000000"/>
              </a:solidFill>
              <a:prstDash val="solid"/>
              <a:miter lim="400000"/>
            </a:ln>
          </a:top>
          <a:bottom>
            <a:ln w="25400" cap="flat">
              <a:solidFill>
                <a:srgbClr val="084F64"/>
              </a:solidFill>
              <a:prstDash val="solid"/>
              <a:miter lim="400000"/>
            </a:ln>
          </a:bottom>
          <a:insideH>
            <a:ln w="12700" cap="flat">
              <a:solidFill>
                <a:srgbClr val="084F64"/>
              </a:solidFill>
              <a:prstDash val="solid"/>
              <a:miter lim="400000"/>
            </a:ln>
          </a:insideH>
          <a:insideV>
            <a:ln w="12700" cap="flat">
              <a:solidFill>
                <a:srgbClr val="084F64"/>
              </a:solidFill>
              <a:prstDash val="solid"/>
              <a:miter lim="400000"/>
            </a:ln>
          </a:insideV>
        </a:tcBdr>
        <a:fill>
          <a:solidFill>
            <a:schemeClr val="accent1">
              <a:satOff val="3942"/>
              <a:lumOff val="17322"/>
            </a:schemeClr>
          </a:solidFill>
        </a:fill>
      </a:tcStyle>
    </a:firstRow>
  </a:tblStyle>
  <a:tblStyle styleId="{EEE7283C-3CF3-47DC-8721-378D4A62B228}" styleName="">
    <a:tblBg/>
    <a:wholeTbl>
      <a:tcTxStyle b="off" i="off">
        <a:font>
          <a:latin typeface="Graphik Medium"/>
          <a:ea typeface="Graphik Medium"/>
          <a:cs typeface="Graphik Medium"/>
        </a:font>
        <a:schemeClr val="accent6"/>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F0EAF0"/>
          </a:solidFill>
        </a:fill>
      </a:tcStyle>
    </a:band2H>
    <a:firstCol>
      <a:tcTxStyle b="off" i="off">
        <a:font>
          <a:latin typeface="Graphik Medium"/>
          <a:ea typeface="Graphik Medium"/>
          <a:cs typeface="Graphik Medium"/>
        </a:font>
        <a:schemeClr val="accent6"/>
      </a:tcTxStyle>
      <a:tcStyle>
        <a:tcBdr>
          <a:left>
            <a:ln w="12700" cap="flat">
              <a:solidFill>
                <a:srgbClr val="000000"/>
              </a:solidFill>
              <a:prstDash val="solid"/>
              <a:miter lim="400000"/>
            </a:ln>
          </a:left>
          <a:right>
            <a:ln w="25400" cap="flat">
              <a:solidFill>
                <a:srgbClr val="084F64"/>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Medium"/>
          <a:ea typeface="Graphik Medium"/>
          <a:cs typeface="Graphik Medium"/>
        </a:font>
        <a:schemeClr val="accent6"/>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84F64"/>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chemeClr val="accent6"/>
        </a:fontRef>
        <a:schemeClr val="accent6"/>
      </a:tcTxStyle>
      <a:tcStyle>
        <a:tcBdr>
          <a:left>
            <a:ln w="12700" cap="flat">
              <a:solidFill>
                <a:srgbClr val="084F64"/>
              </a:solidFill>
              <a:prstDash val="solid"/>
              <a:miter lim="400000"/>
            </a:ln>
          </a:left>
          <a:right>
            <a:ln w="12700" cap="flat">
              <a:solidFill>
                <a:srgbClr val="084F64"/>
              </a:solidFill>
              <a:prstDash val="solid"/>
              <a:miter lim="400000"/>
            </a:ln>
          </a:right>
          <a:top>
            <a:ln w="12700" cap="flat">
              <a:solidFill>
                <a:srgbClr val="000000"/>
              </a:solidFill>
              <a:prstDash val="solid"/>
              <a:miter lim="400000"/>
            </a:ln>
          </a:top>
          <a:bottom>
            <a:ln w="25400" cap="flat">
              <a:solidFill>
                <a:srgbClr val="084F64"/>
              </a:solidFill>
              <a:prstDash val="solid"/>
              <a:miter lim="400000"/>
            </a:ln>
          </a:bottom>
          <a:insideH>
            <a:ln w="12700" cap="flat">
              <a:solidFill>
                <a:srgbClr val="084F64"/>
              </a:solidFill>
              <a:prstDash val="solid"/>
              <a:miter lim="400000"/>
            </a:ln>
          </a:insideH>
          <a:insideV>
            <a:ln w="12700" cap="flat">
              <a:solidFill>
                <a:srgbClr val="084F64"/>
              </a:solidFill>
              <a:prstDash val="solid"/>
              <a:miter lim="400000"/>
            </a:ln>
          </a:insideV>
        </a:tcBdr>
        <a:fill>
          <a:solidFill>
            <a:schemeClr val="accent6">
              <a:hueOff val="-35454"/>
              <a:satOff val="2115"/>
              <a:lumOff val="45487"/>
            </a:schemeClr>
          </a:solidFill>
        </a:fill>
      </a:tcStyle>
    </a:firstRow>
  </a:tblStyle>
  <a:tblStyle styleId="{CF821DB8-F4EB-4A41-A1BA-3FCAFE7338EE}" styleName="">
    <a:tblBg/>
    <a:wholeTbl>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127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noFill/>
        </a:fill>
      </a:tcStyle>
    </a:wholeTbl>
    <a:band2H>
      <a:tcTxStyle/>
      <a:tcStyle>
        <a:tcBdr/>
        <a:fill>
          <a:solidFill>
            <a:srgbClr val="EBEBEB"/>
          </a:solidFill>
        </a:fill>
      </a:tcStyle>
    </a:band2H>
    <a:firstCol>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25400" cap="flat">
              <a:solidFill>
                <a:srgbClr val="3D3E3E"/>
              </a:solidFill>
              <a:prstDash val="solid"/>
              <a:miter lim="400000"/>
            </a:ln>
          </a:right>
          <a:top>
            <a:ln w="127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solidFill>
            <a:srgbClr val="DBE6A5"/>
          </a:solidFill>
        </a:fill>
      </a:tcStyle>
    </a:firstCol>
    <a:lastRow>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254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noFill/>
        </a:fill>
      </a:tcStyle>
    </a:lastRow>
    <a:firstRow>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12700" cap="flat">
              <a:solidFill>
                <a:srgbClr val="3D3E3E"/>
              </a:solidFill>
              <a:prstDash val="solid"/>
              <a:miter lim="400000"/>
            </a:ln>
          </a:top>
          <a:bottom>
            <a:ln w="254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solidFill>
            <a:srgbClr val="DBE6A5"/>
          </a:solidFill>
        </a:fill>
      </a:tcStyle>
    </a:firstRow>
  </a:tblStyle>
  <a:tblStyle styleId="{33BA23B1-9221-436E-865A-0063620EA4FD}" styleName="">
    <a:tblBg/>
    <a:wholeTbl>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FFFFFF"/>
          </a:solidFill>
        </a:fill>
      </a:tcStyle>
    </a:band2H>
    <a:firstCol>
      <a:tcTxStyle b="off" i="off">
        <a:font>
          <a:latin typeface="Graphik Medium"/>
          <a:ea typeface="Graphik Medium"/>
          <a:cs typeface="Graphik Medium"/>
        </a:font>
        <a:srgbClr val="5E5E5E"/>
      </a:tcTxStyle>
      <a:tcStyle>
        <a:tcBdr>
          <a:left>
            <a:ln w="12700" cap="flat">
              <a:solidFill>
                <a:srgbClr val="5C526A"/>
              </a:solidFill>
              <a:prstDash val="solid"/>
              <a:miter lim="400000"/>
            </a:ln>
          </a:left>
          <a:right>
            <a:ln w="254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CB5B2"/>
          </a:solidFill>
        </a:fill>
      </a:tcStyle>
    </a:firstCol>
    <a:lastRow>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5C526A"/>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3B3B3B"/>
              </a:solidFill>
              <a:prstDash val="solid"/>
              <a:miter lim="400000"/>
            </a:ln>
          </a:left>
          <a:right>
            <a:ln w="12700" cap="flat">
              <a:solidFill>
                <a:srgbClr val="3B3B3B"/>
              </a:solidFill>
              <a:prstDash val="solid"/>
              <a:miter lim="400000"/>
            </a:ln>
          </a:right>
          <a:top>
            <a:ln w="12700" cap="flat">
              <a:solidFill>
                <a:srgbClr val="5C526A"/>
              </a:solidFill>
              <a:prstDash val="solid"/>
              <a:miter lim="400000"/>
            </a:ln>
          </a:top>
          <a:bottom>
            <a:ln w="25400" cap="flat">
              <a:solidFill>
                <a:srgbClr val="3B3B3B"/>
              </a:solidFill>
              <a:prstDash val="solid"/>
              <a:miter lim="400000"/>
            </a:ln>
          </a:bottom>
          <a:insideH>
            <a:ln w="12700" cap="flat">
              <a:solidFill>
                <a:srgbClr val="3B3B3B"/>
              </a:solidFill>
              <a:prstDash val="solid"/>
              <a:miter lim="400000"/>
            </a:ln>
          </a:insideH>
          <a:insideV>
            <a:ln w="12700" cap="flat">
              <a:solidFill>
                <a:srgbClr val="3B3B3B"/>
              </a:solidFill>
              <a:prstDash val="solid"/>
              <a:miter lim="400000"/>
            </a:ln>
          </a:insideV>
        </a:tcBdr>
        <a:fill>
          <a:solidFill>
            <a:srgbClr val="C16E6A"/>
          </a:solidFill>
        </a:fill>
      </a:tcStyle>
    </a:firstRow>
  </a:tblStyle>
  <a:tblStyle styleId="{2708684C-4D16-4618-839F-0558EEFCDFE6}" styleName="">
    <a:tblBg/>
    <a:wholeTbl>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CDCECC"/>
          </a:solidFill>
        </a:fill>
      </a:tcStyle>
    </a:wholeTbl>
    <a:band2H>
      <a:tcTxStyle/>
      <a:tcStyle>
        <a:tcBdr/>
        <a:fill>
          <a:solidFill>
            <a:srgbClr val="EDEEEE"/>
          </a:solidFill>
        </a:fill>
      </a:tcStyle>
    </a:band2H>
    <a:firstCol>
      <a:tcTxStyle b="off" i="off">
        <a:font>
          <a:latin typeface="Graphik Medium"/>
          <a:ea typeface="Graphik Medium"/>
          <a:cs typeface="Graphik Medium"/>
        </a:font>
        <a:srgbClr val="FFFFFF"/>
      </a:tcTxStyle>
      <a:tcStyle>
        <a:tcBdr>
          <a:left>
            <a:ln w="12700" cap="flat">
              <a:solidFill>
                <a:srgbClr val="5E5E5E"/>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D2F24"/>
          </a:solidFill>
        </a:fill>
      </a:tcStyle>
    </a:firstCol>
    <a:la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5E5E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E5E5E"/>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2"/>
  </p:normalViewPr>
  <p:slideViewPr>
    <p:cSldViewPr snapToGrid="0">
      <p:cViewPr varScale="1">
        <p:scale>
          <a:sx n="49" d="100"/>
          <a:sy n="49" d="100"/>
        </p:scale>
        <p:origin x="576" y="2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1143000" y="685800"/>
            <a:ext cx="4572000" cy="3429000"/>
          </a:xfrm>
          <a:prstGeom prst="rect">
            <a:avLst/>
          </a:prstGeom>
        </p:spPr>
        <p:txBody>
          <a:bodyPr/>
          <a:lstStyle/>
          <a:p>
            <a:endParaRPr/>
          </a:p>
        </p:txBody>
      </p:sp>
      <p:sp>
        <p:nvSpPr>
          <p:cNvPr id="212" name="Shape 21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63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465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434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133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760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864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188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914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848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312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solidFill>
          <a:schemeClr val="accent1"/>
        </a:solidFill>
        <a:effectLst/>
      </p:bgPr>
    </p:bg>
    <p:spTree>
      <p:nvGrpSpPr>
        <p:cNvPr id="1" name=""/>
        <p:cNvGrpSpPr/>
        <p:nvPr/>
      </p:nvGrpSpPr>
      <p:grpSpPr>
        <a:xfrm>
          <a:off x="0" y="0"/>
          <a:ext cx="0" cy="0"/>
          <a:chOff x="0" y="0"/>
          <a:chExt cx="0" cy="0"/>
        </a:xfrm>
      </p:grpSpPr>
      <p:sp>
        <p:nvSpPr>
          <p:cNvPr id="12" name="Topic"/>
          <p:cNvSpPr txBox="1">
            <a:spLocks noGrp="1"/>
          </p:cNvSpPr>
          <p:nvPr>
            <p:ph type="body" sz="quarter" idx="21" hasCustomPrompt="1"/>
          </p:nvPr>
        </p:nvSpPr>
        <p:spPr>
          <a:xfrm>
            <a:off x="1181100" y="12364718"/>
            <a:ext cx="4965700" cy="467107"/>
          </a:xfrm>
          <a:prstGeom prst="rect">
            <a:avLst/>
          </a:prstGeom>
        </p:spPr>
        <p:txBody>
          <a:bodyPr anchor="t"/>
          <a:lstStyle>
            <a:lvl1pPr marL="0" indent="0" algn="ctr" defTabSz="584200">
              <a:lnSpc>
                <a:spcPct val="120000"/>
              </a:lnSpc>
              <a:spcBef>
                <a:spcPts val="0"/>
              </a:spcBef>
              <a:buSzTx/>
              <a:buNone/>
              <a:defRPr sz="2200" cap="all" spc="88">
                <a:solidFill>
                  <a:schemeClr val="accent5"/>
                </a:solidFill>
                <a:latin typeface="+mn-lt"/>
                <a:ea typeface="+mn-ea"/>
                <a:cs typeface="+mn-cs"/>
                <a:sym typeface="Graphik"/>
              </a:defRPr>
            </a:lvl1pPr>
          </a:lstStyle>
          <a:p>
            <a:r>
              <a:t>Topic</a:t>
            </a:r>
          </a:p>
        </p:txBody>
      </p:sp>
      <p:sp>
        <p:nvSpPr>
          <p:cNvPr id="13" name="Location"/>
          <p:cNvSpPr txBox="1">
            <a:spLocks noGrp="1"/>
          </p:cNvSpPr>
          <p:nvPr>
            <p:ph type="body" sz="quarter" idx="22" hasCustomPrompt="1"/>
          </p:nvPr>
        </p:nvSpPr>
        <p:spPr>
          <a:xfrm>
            <a:off x="18237200" y="12364718"/>
            <a:ext cx="4965700" cy="467107"/>
          </a:xfrm>
          <a:prstGeom prst="rect">
            <a:avLst/>
          </a:prstGeom>
        </p:spPr>
        <p:txBody>
          <a:bodyPr anchor="t"/>
          <a:lstStyle>
            <a:lvl1pPr marL="0" indent="0" algn="ctr" defTabSz="584200">
              <a:lnSpc>
                <a:spcPct val="120000"/>
              </a:lnSpc>
              <a:spcBef>
                <a:spcPts val="0"/>
              </a:spcBef>
              <a:buSzTx/>
              <a:buNone/>
              <a:defRPr sz="2200" cap="all" spc="88">
                <a:solidFill>
                  <a:schemeClr val="accent5"/>
                </a:solidFill>
                <a:latin typeface="+mn-lt"/>
                <a:ea typeface="+mn-ea"/>
                <a:cs typeface="+mn-cs"/>
                <a:sym typeface="Graphik"/>
              </a:defRPr>
            </a:lvl1pPr>
          </a:lstStyle>
          <a:p>
            <a:r>
              <a:t>Location</a:t>
            </a:r>
          </a:p>
        </p:txBody>
      </p:sp>
      <p:sp>
        <p:nvSpPr>
          <p:cNvPr id="14" name="Author and Date"/>
          <p:cNvSpPr txBox="1">
            <a:spLocks noGrp="1"/>
          </p:cNvSpPr>
          <p:nvPr>
            <p:ph type="body" sz="quarter" idx="23" hasCustomPrompt="1"/>
          </p:nvPr>
        </p:nvSpPr>
        <p:spPr>
          <a:xfrm>
            <a:off x="6946900" y="12233909"/>
            <a:ext cx="10490200" cy="706629"/>
          </a:xfrm>
          <a:prstGeom prst="rect">
            <a:avLst/>
          </a:prstGeom>
        </p:spPr>
        <p:txBody>
          <a:bodyPr anchor="t"/>
          <a:lstStyle>
            <a:lvl1pPr marL="0" indent="0" algn="ctr" defTabSz="584200">
              <a:lnSpc>
                <a:spcPct val="120000"/>
              </a:lnSpc>
              <a:spcBef>
                <a:spcPts val="0"/>
              </a:spcBef>
              <a:buSzTx/>
              <a:buNone/>
              <a:defRPr sz="3600" b="1" spc="107">
                <a:solidFill>
                  <a:schemeClr val="accent5"/>
                </a:solidFill>
                <a:latin typeface="+mn-lt"/>
                <a:ea typeface="+mn-ea"/>
                <a:cs typeface="+mn-cs"/>
                <a:sym typeface="Graphik"/>
              </a:defRPr>
            </a:lvl1pPr>
          </a:lstStyle>
          <a:p>
            <a:r>
              <a:t>Author and Date</a:t>
            </a:r>
          </a:p>
        </p:txBody>
      </p:sp>
      <p:sp>
        <p:nvSpPr>
          <p:cNvPr id="15" name="Presentation Title"/>
          <p:cNvSpPr txBox="1">
            <a:spLocks noGrp="1"/>
          </p:cNvSpPr>
          <p:nvPr>
            <p:ph type="title" hasCustomPrompt="1"/>
          </p:nvPr>
        </p:nvSpPr>
        <p:spPr>
          <a:xfrm>
            <a:off x="2082800" y="4902200"/>
            <a:ext cx="20205700" cy="3911600"/>
          </a:xfrm>
          <a:prstGeom prst="rect">
            <a:avLst/>
          </a:prstGeom>
        </p:spPr>
        <p:txBody>
          <a:bodyPr anchor="t"/>
          <a:lstStyle>
            <a:lvl1pPr defTabSz="584200">
              <a:lnSpc>
                <a:spcPct val="90000"/>
              </a:lnSpc>
              <a:defRPr sz="11000" cap="all" spc="330">
                <a:solidFill>
                  <a:srgbClr val="FFFFFF"/>
                </a:solidFill>
                <a:latin typeface="+mn-lt"/>
                <a:ea typeface="+mn-ea"/>
                <a:cs typeface="+mn-cs"/>
                <a:sym typeface="Graphik"/>
              </a:defRPr>
            </a:lvl1pPr>
          </a:lstStyle>
          <a:p>
            <a:r>
              <a:t>Presentation Title</a:t>
            </a:r>
          </a:p>
        </p:txBody>
      </p:sp>
      <p:sp>
        <p:nvSpPr>
          <p:cNvPr id="16" name="Body Level One…"/>
          <p:cNvSpPr txBox="1">
            <a:spLocks noGrp="1"/>
          </p:cNvSpPr>
          <p:nvPr>
            <p:ph type="body" sz="quarter" idx="1" hasCustomPrompt="1"/>
          </p:nvPr>
        </p:nvSpPr>
        <p:spPr>
          <a:xfrm>
            <a:off x="2082800" y="3495675"/>
            <a:ext cx="20205700" cy="1614554"/>
          </a:xfrm>
          <a:prstGeom prst="rect">
            <a:avLst/>
          </a:prstGeom>
        </p:spPr>
        <p:txBody>
          <a:bodyPr anchor="b"/>
          <a:lstStyle>
            <a:lvl1pPr marL="0" indent="0" algn="ctr" defTabSz="584200">
              <a:lnSpc>
                <a:spcPct val="120000"/>
              </a:lnSpc>
              <a:spcBef>
                <a:spcPts val="0"/>
              </a:spcBef>
              <a:buSzTx/>
              <a:buNone/>
              <a:defRPr sz="3600" b="1" spc="107">
                <a:solidFill>
                  <a:schemeClr val="accent5"/>
                </a:solidFill>
                <a:latin typeface="+mn-lt"/>
                <a:ea typeface="+mn-ea"/>
                <a:cs typeface="+mn-cs"/>
                <a:sym typeface="Graphik"/>
              </a:defRPr>
            </a:lvl1pPr>
            <a:lvl2pPr marL="0" indent="457200" algn="ctr" defTabSz="584200">
              <a:lnSpc>
                <a:spcPct val="120000"/>
              </a:lnSpc>
              <a:spcBef>
                <a:spcPts val="0"/>
              </a:spcBef>
              <a:buSzTx/>
              <a:buNone/>
              <a:defRPr sz="3600" b="1" spc="107">
                <a:solidFill>
                  <a:schemeClr val="accent5"/>
                </a:solidFill>
                <a:latin typeface="+mn-lt"/>
                <a:ea typeface="+mn-ea"/>
                <a:cs typeface="+mn-cs"/>
                <a:sym typeface="Graphik"/>
              </a:defRPr>
            </a:lvl2pPr>
            <a:lvl3pPr marL="0" indent="914400" algn="ctr" defTabSz="584200">
              <a:lnSpc>
                <a:spcPct val="120000"/>
              </a:lnSpc>
              <a:spcBef>
                <a:spcPts val="0"/>
              </a:spcBef>
              <a:buSzTx/>
              <a:buNone/>
              <a:defRPr sz="3600" b="1" spc="107">
                <a:solidFill>
                  <a:schemeClr val="accent5"/>
                </a:solidFill>
                <a:latin typeface="+mn-lt"/>
                <a:ea typeface="+mn-ea"/>
                <a:cs typeface="+mn-cs"/>
                <a:sym typeface="Graphik"/>
              </a:defRPr>
            </a:lvl3pPr>
            <a:lvl4pPr marL="0" indent="1371600" algn="ctr" defTabSz="584200">
              <a:lnSpc>
                <a:spcPct val="120000"/>
              </a:lnSpc>
              <a:spcBef>
                <a:spcPts val="0"/>
              </a:spcBef>
              <a:buSzTx/>
              <a:buNone/>
              <a:defRPr sz="3600" b="1" spc="107">
                <a:solidFill>
                  <a:schemeClr val="accent5"/>
                </a:solidFill>
                <a:latin typeface="+mn-lt"/>
                <a:ea typeface="+mn-ea"/>
                <a:cs typeface="+mn-cs"/>
                <a:sym typeface="Graphik"/>
              </a:defRPr>
            </a:lvl4pPr>
            <a:lvl5pPr marL="0" indent="1828800" algn="ctr" defTabSz="584200">
              <a:lnSpc>
                <a:spcPct val="120000"/>
              </a:lnSpc>
              <a:spcBef>
                <a:spcPts val="0"/>
              </a:spcBef>
              <a:buSzTx/>
              <a:buNone/>
              <a:defRPr sz="3600" b="1" spc="107">
                <a:solidFill>
                  <a:schemeClr val="accent5"/>
                </a:solidFill>
                <a:latin typeface="+mn-lt"/>
                <a:ea typeface="+mn-ea"/>
                <a:cs typeface="+mn-cs"/>
                <a:sym typeface="Graphik"/>
              </a:defRPr>
            </a:lvl5pPr>
          </a:lstStyle>
          <a:p>
            <a:r>
              <a:t>Presentation Subtitle</a:t>
            </a:r>
          </a:p>
          <a:p>
            <a:pPr lvl="1"/>
            <a:endParaRPr/>
          </a:p>
          <a:p>
            <a:pPr lvl="2"/>
            <a:endParaRPr/>
          </a:p>
          <a:p>
            <a:pPr lvl="3"/>
            <a:endParaRPr/>
          </a:p>
          <a:p>
            <a:pPr lvl="4"/>
            <a:endParaRPr/>
          </a:p>
        </p:txBody>
      </p:sp>
      <p:sp>
        <p:nvSpPr>
          <p:cNvPr id="17" name="Line"/>
          <p:cNvSpPr/>
          <p:nvPr/>
        </p:nvSpPr>
        <p:spPr>
          <a:xfrm flipV="1">
            <a:off x="766879" y="12048066"/>
            <a:ext cx="22850240" cy="12701"/>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8" name="Line"/>
          <p:cNvSpPr/>
          <p:nvPr/>
        </p:nvSpPr>
        <p:spPr>
          <a:xfrm>
            <a:off x="766879" y="952500"/>
            <a:ext cx="22850242" cy="0"/>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9" name="Line"/>
          <p:cNvSpPr/>
          <p:nvPr/>
        </p:nvSpPr>
        <p:spPr>
          <a:xfrm flipV="1">
            <a:off x="6527799" y="12034558"/>
            <a:ext cx="1" cy="1114983"/>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20" name="Line"/>
          <p:cNvSpPr/>
          <p:nvPr/>
        </p:nvSpPr>
        <p:spPr>
          <a:xfrm flipV="1">
            <a:off x="17856201" y="12034558"/>
            <a:ext cx="1" cy="1114983"/>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21" name="Slide Number"/>
          <p:cNvSpPr txBox="1">
            <a:spLocks noGrp="1"/>
          </p:cNvSpPr>
          <p:nvPr>
            <p:ph type="sldNum" sz="quarter" idx="2"/>
          </p:nvPr>
        </p:nvSpPr>
        <p:spPr>
          <a:xfrm>
            <a:off x="11988800" y="12890500"/>
            <a:ext cx="416053" cy="467107"/>
          </a:xfrm>
          <a:prstGeom prst="rect">
            <a:avLst/>
          </a:prstGeom>
        </p:spPr>
        <p:txBody>
          <a:bodyPr anchor="b"/>
          <a:lstStyle>
            <a:lvl1pPr defTabSz="584200">
              <a:defRPr sz="2200">
                <a:solidFill>
                  <a:srgbClr val="FFFFFF"/>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tatement">
    <p:bg>
      <p:bgPr>
        <a:solidFill>
          <a:srgbClr val="F3F5B1"/>
        </a:solidFill>
        <a:effectLst/>
      </p:bgPr>
    </p:bg>
    <p:spTree>
      <p:nvGrpSpPr>
        <p:cNvPr id="1" name=""/>
        <p:cNvGrpSpPr/>
        <p:nvPr/>
      </p:nvGrpSpPr>
      <p:grpSpPr>
        <a:xfrm>
          <a:off x="0" y="0"/>
          <a:ext cx="0" cy="0"/>
          <a:chOff x="0" y="0"/>
          <a:chExt cx="0" cy="0"/>
        </a:xfrm>
      </p:grpSpPr>
      <p:sp>
        <p:nvSpPr>
          <p:cNvPr id="122" name="Body Level One…"/>
          <p:cNvSpPr txBox="1">
            <a:spLocks noGrp="1"/>
          </p:cNvSpPr>
          <p:nvPr>
            <p:ph type="body" sz="half" idx="1" hasCustomPrompt="1"/>
          </p:nvPr>
        </p:nvSpPr>
        <p:spPr>
          <a:xfrm>
            <a:off x="2082800" y="4337484"/>
            <a:ext cx="20205700" cy="4699001"/>
          </a:xfrm>
          <a:prstGeom prst="rect">
            <a:avLst/>
          </a:prstGeom>
        </p:spPr>
        <p:txBody>
          <a:bodyPr/>
          <a:lstStyle>
            <a:lvl1pPr marL="0" indent="0" algn="ctr" defTabSz="584200">
              <a:lnSpc>
                <a:spcPct val="90000"/>
              </a:lnSpc>
              <a:spcBef>
                <a:spcPts val="0"/>
              </a:spcBef>
              <a:buSzTx/>
              <a:buNone/>
              <a:defRPr sz="9000" b="1" cap="all" spc="270">
                <a:solidFill>
                  <a:schemeClr val="accent1">
                    <a:satOff val="36598"/>
                    <a:lumOff val="-17227"/>
                  </a:schemeClr>
                </a:solidFill>
                <a:latin typeface="+mn-lt"/>
                <a:ea typeface="+mn-ea"/>
                <a:cs typeface="+mn-cs"/>
                <a:sym typeface="Graphik"/>
              </a:defRPr>
            </a:lvl1pPr>
            <a:lvl2pPr marL="0" indent="457200" algn="ctr" defTabSz="584200">
              <a:lnSpc>
                <a:spcPct val="90000"/>
              </a:lnSpc>
              <a:spcBef>
                <a:spcPts val="0"/>
              </a:spcBef>
              <a:buSzTx/>
              <a:buNone/>
              <a:defRPr sz="9000" b="1" cap="all" spc="270">
                <a:solidFill>
                  <a:schemeClr val="accent1">
                    <a:satOff val="36598"/>
                    <a:lumOff val="-17227"/>
                  </a:schemeClr>
                </a:solidFill>
                <a:latin typeface="+mn-lt"/>
                <a:ea typeface="+mn-ea"/>
                <a:cs typeface="+mn-cs"/>
                <a:sym typeface="Graphik"/>
              </a:defRPr>
            </a:lvl2pPr>
            <a:lvl3pPr marL="0" indent="914400" algn="ctr" defTabSz="584200">
              <a:lnSpc>
                <a:spcPct val="90000"/>
              </a:lnSpc>
              <a:spcBef>
                <a:spcPts val="0"/>
              </a:spcBef>
              <a:buSzTx/>
              <a:buNone/>
              <a:defRPr sz="9000" b="1" cap="all" spc="270">
                <a:solidFill>
                  <a:schemeClr val="accent1">
                    <a:satOff val="36598"/>
                    <a:lumOff val="-17227"/>
                  </a:schemeClr>
                </a:solidFill>
                <a:latin typeface="+mn-lt"/>
                <a:ea typeface="+mn-ea"/>
                <a:cs typeface="+mn-cs"/>
                <a:sym typeface="Graphik"/>
              </a:defRPr>
            </a:lvl3pPr>
            <a:lvl4pPr marL="0" indent="1371600" algn="ctr" defTabSz="584200">
              <a:lnSpc>
                <a:spcPct val="90000"/>
              </a:lnSpc>
              <a:spcBef>
                <a:spcPts val="0"/>
              </a:spcBef>
              <a:buSzTx/>
              <a:buNone/>
              <a:defRPr sz="9000" b="1" cap="all" spc="270">
                <a:solidFill>
                  <a:schemeClr val="accent1">
                    <a:satOff val="36598"/>
                    <a:lumOff val="-17227"/>
                  </a:schemeClr>
                </a:solidFill>
                <a:latin typeface="+mn-lt"/>
                <a:ea typeface="+mn-ea"/>
                <a:cs typeface="+mn-cs"/>
                <a:sym typeface="Graphik"/>
              </a:defRPr>
            </a:lvl4pPr>
            <a:lvl5pPr marL="0" indent="1828800" algn="ctr" defTabSz="584200">
              <a:lnSpc>
                <a:spcPct val="90000"/>
              </a:lnSpc>
              <a:spcBef>
                <a:spcPts val="0"/>
              </a:spcBef>
              <a:buSzTx/>
              <a:buNone/>
              <a:defRPr sz="9000" b="1" cap="all" spc="270">
                <a:solidFill>
                  <a:schemeClr val="accent1">
                    <a:satOff val="36598"/>
                    <a:lumOff val="-17227"/>
                  </a:schemeClr>
                </a:solidFill>
                <a:latin typeface="+mn-lt"/>
                <a:ea typeface="+mn-ea"/>
                <a:cs typeface="+mn-cs"/>
                <a:sym typeface="Graphik"/>
              </a:defRPr>
            </a:lvl5pPr>
          </a:lstStyle>
          <a:p>
            <a:r>
              <a:t>Statement</a:t>
            </a:r>
          </a:p>
          <a:p>
            <a:pPr lvl="1"/>
            <a:endParaRPr/>
          </a:p>
          <a:p>
            <a:pPr lvl="2"/>
            <a:endParaRPr/>
          </a:p>
          <a:p>
            <a:pPr lvl="3"/>
            <a:endParaRPr/>
          </a:p>
          <a:p>
            <a:pPr lvl="4"/>
            <a:endParaRPr/>
          </a:p>
        </p:txBody>
      </p:sp>
      <p:sp>
        <p:nvSpPr>
          <p:cNvPr id="123" name="Line"/>
          <p:cNvSpPr/>
          <p:nvPr/>
        </p:nvSpPr>
        <p:spPr>
          <a:xfrm>
            <a:off x="766879" y="952500"/>
            <a:ext cx="22850242" cy="0"/>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24" name="Line"/>
          <p:cNvSpPr/>
          <p:nvPr/>
        </p:nvSpPr>
        <p:spPr>
          <a:xfrm>
            <a:off x="757217" y="12603828"/>
            <a:ext cx="22862943" cy="1"/>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25"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g Fact">
    <p:bg>
      <p:bgPr>
        <a:solidFill>
          <a:srgbClr val="F3F5B1"/>
        </a:solidFill>
        <a:effectLst/>
      </p:bgPr>
    </p:bg>
    <p:spTree>
      <p:nvGrpSpPr>
        <p:cNvPr id="1" name=""/>
        <p:cNvGrpSpPr/>
        <p:nvPr/>
      </p:nvGrpSpPr>
      <p:grpSpPr>
        <a:xfrm>
          <a:off x="0" y="0"/>
          <a:ext cx="0" cy="0"/>
          <a:chOff x="0" y="0"/>
          <a:chExt cx="0" cy="0"/>
        </a:xfrm>
      </p:grpSpPr>
      <p:sp>
        <p:nvSpPr>
          <p:cNvPr id="132" name="Body Level One…"/>
          <p:cNvSpPr txBox="1">
            <a:spLocks noGrp="1"/>
          </p:cNvSpPr>
          <p:nvPr>
            <p:ph type="body" idx="1" hasCustomPrompt="1"/>
          </p:nvPr>
        </p:nvSpPr>
        <p:spPr>
          <a:xfrm>
            <a:off x="2082800" y="1509784"/>
            <a:ext cx="20205700" cy="6852293"/>
          </a:xfrm>
          <a:prstGeom prst="rect">
            <a:avLst/>
          </a:prstGeom>
        </p:spPr>
        <p:txBody>
          <a:bodyPr anchor="b"/>
          <a:lstStyle>
            <a:lvl1pPr marL="0" indent="0" algn="ctr" defTabSz="584200">
              <a:lnSpc>
                <a:spcPct val="90000"/>
              </a:lnSpc>
              <a:spcBef>
                <a:spcPts val="0"/>
              </a:spcBef>
              <a:buSzTx/>
              <a:buNone/>
              <a:defRPr sz="25000" b="1" cap="all" spc="750">
                <a:solidFill>
                  <a:schemeClr val="accent1">
                    <a:satOff val="36598"/>
                    <a:lumOff val="-17227"/>
                  </a:schemeClr>
                </a:solidFill>
                <a:latin typeface="+mn-lt"/>
                <a:ea typeface="+mn-ea"/>
                <a:cs typeface="+mn-cs"/>
                <a:sym typeface="Graphik"/>
              </a:defRPr>
            </a:lvl1pPr>
            <a:lvl2pPr marL="0" indent="457200" algn="ctr" defTabSz="584200">
              <a:lnSpc>
                <a:spcPct val="90000"/>
              </a:lnSpc>
              <a:spcBef>
                <a:spcPts val="0"/>
              </a:spcBef>
              <a:buSzTx/>
              <a:buNone/>
              <a:defRPr sz="25000" b="1" cap="all" spc="750">
                <a:solidFill>
                  <a:schemeClr val="accent1">
                    <a:satOff val="36598"/>
                    <a:lumOff val="-17227"/>
                  </a:schemeClr>
                </a:solidFill>
                <a:latin typeface="+mn-lt"/>
                <a:ea typeface="+mn-ea"/>
                <a:cs typeface="+mn-cs"/>
                <a:sym typeface="Graphik"/>
              </a:defRPr>
            </a:lvl2pPr>
            <a:lvl3pPr marL="0" indent="914400" algn="ctr" defTabSz="584200">
              <a:lnSpc>
                <a:spcPct val="90000"/>
              </a:lnSpc>
              <a:spcBef>
                <a:spcPts val="0"/>
              </a:spcBef>
              <a:buSzTx/>
              <a:buNone/>
              <a:defRPr sz="25000" b="1" cap="all" spc="750">
                <a:solidFill>
                  <a:schemeClr val="accent1">
                    <a:satOff val="36598"/>
                    <a:lumOff val="-17227"/>
                  </a:schemeClr>
                </a:solidFill>
                <a:latin typeface="+mn-lt"/>
                <a:ea typeface="+mn-ea"/>
                <a:cs typeface="+mn-cs"/>
                <a:sym typeface="Graphik"/>
              </a:defRPr>
            </a:lvl3pPr>
            <a:lvl4pPr marL="0" indent="1371600" algn="ctr" defTabSz="584200">
              <a:lnSpc>
                <a:spcPct val="90000"/>
              </a:lnSpc>
              <a:spcBef>
                <a:spcPts val="0"/>
              </a:spcBef>
              <a:buSzTx/>
              <a:buNone/>
              <a:defRPr sz="25000" b="1" cap="all" spc="750">
                <a:solidFill>
                  <a:schemeClr val="accent1">
                    <a:satOff val="36598"/>
                    <a:lumOff val="-17227"/>
                  </a:schemeClr>
                </a:solidFill>
                <a:latin typeface="+mn-lt"/>
                <a:ea typeface="+mn-ea"/>
                <a:cs typeface="+mn-cs"/>
                <a:sym typeface="Graphik"/>
              </a:defRPr>
            </a:lvl4pPr>
            <a:lvl5pPr marL="0" indent="1828800" algn="ctr" defTabSz="584200">
              <a:lnSpc>
                <a:spcPct val="90000"/>
              </a:lnSpc>
              <a:spcBef>
                <a:spcPts val="0"/>
              </a:spcBef>
              <a:buSzTx/>
              <a:buNone/>
              <a:defRPr sz="25000" b="1" cap="all" spc="750">
                <a:solidFill>
                  <a:schemeClr val="accent1">
                    <a:satOff val="36598"/>
                    <a:lumOff val="-17227"/>
                  </a:schemeClr>
                </a:solidFill>
                <a:latin typeface="+mn-lt"/>
                <a:ea typeface="+mn-ea"/>
                <a:cs typeface="+mn-cs"/>
                <a:sym typeface="Graphik"/>
              </a:defRPr>
            </a:lvl5pPr>
          </a:lstStyle>
          <a:p>
            <a:r>
              <a:t>100%</a:t>
            </a:r>
          </a:p>
          <a:p>
            <a:pPr lvl="1"/>
            <a:endParaRPr/>
          </a:p>
          <a:p>
            <a:pPr lvl="2"/>
            <a:endParaRPr/>
          </a:p>
          <a:p>
            <a:pPr lvl="3"/>
            <a:endParaRPr/>
          </a:p>
          <a:p>
            <a:pPr lvl="4"/>
            <a:endParaRPr/>
          </a:p>
        </p:txBody>
      </p:sp>
      <p:sp>
        <p:nvSpPr>
          <p:cNvPr id="133" name="Fact information"/>
          <p:cNvSpPr txBox="1">
            <a:spLocks noGrp="1"/>
          </p:cNvSpPr>
          <p:nvPr>
            <p:ph type="body" sz="quarter" idx="21" hasCustomPrompt="1"/>
          </p:nvPr>
        </p:nvSpPr>
        <p:spPr>
          <a:xfrm>
            <a:off x="2082800" y="8407994"/>
            <a:ext cx="20205700" cy="694056"/>
          </a:xfrm>
          <a:prstGeom prst="rect">
            <a:avLst/>
          </a:prstGeom>
        </p:spPr>
        <p:txBody>
          <a:bodyPr anchor="t"/>
          <a:lstStyle>
            <a:lvl1pPr marL="0" indent="0" algn="ctr" defTabSz="584200">
              <a:lnSpc>
                <a:spcPct val="120000"/>
              </a:lnSpc>
              <a:spcBef>
                <a:spcPts val="0"/>
              </a:spcBef>
              <a:buSzTx/>
              <a:buNone/>
              <a:defRPr sz="3500" b="1" spc="104">
                <a:solidFill>
                  <a:schemeClr val="accent1"/>
                </a:solidFill>
                <a:latin typeface="+mn-lt"/>
                <a:ea typeface="+mn-ea"/>
                <a:cs typeface="+mn-cs"/>
                <a:sym typeface="Graphik"/>
              </a:defRPr>
            </a:lvl1pPr>
          </a:lstStyle>
          <a:p>
            <a:r>
              <a:t>Fact information</a:t>
            </a:r>
          </a:p>
        </p:txBody>
      </p:sp>
      <p:sp>
        <p:nvSpPr>
          <p:cNvPr id="134" name="Line"/>
          <p:cNvSpPr/>
          <p:nvPr/>
        </p:nvSpPr>
        <p:spPr>
          <a:xfrm flipV="1">
            <a:off x="762000" y="952499"/>
            <a:ext cx="22860001" cy="2"/>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35" name="Line"/>
          <p:cNvSpPr/>
          <p:nvPr/>
        </p:nvSpPr>
        <p:spPr>
          <a:xfrm>
            <a:off x="766879" y="12598400"/>
            <a:ext cx="22850242" cy="0"/>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36"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FFCBC5"/>
        </a:solidFill>
        <a:effectLst/>
      </p:bgPr>
    </p:bg>
    <p:spTree>
      <p:nvGrpSpPr>
        <p:cNvPr id="1" name=""/>
        <p:cNvGrpSpPr/>
        <p:nvPr/>
      </p:nvGrpSpPr>
      <p:grpSpPr>
        <a:xfrm>
          <a:off x="0" y="0"/>
          <a:ext cx="0" cy="0"/>
          <a:chOff x="0" y="0"/>
          <a:chExt cx="0" cy="0"/>
        </a:xfrm>
      </p:grpSpPr>
      <p:sp>
        <p:nvSpPr>
          <p:cNvPr id="143" name="Attribution"/>
          <p:cNvSpPr txBox="1">
            <a:spLocks noGrp="1"/>
          </p:cNvSpPr>
          <p:nvPr>
            <p:ph type="body" sz="quarter" idx="21" hasCustomPrompt="1"/>
          </p:nvPr>
        </p:nvSpPr>
        <p:spPr>
          <a:xfrm>
            <a:off x="2088436" y="11375561"/>
            <a:ext cx="20207127" cy="706629"/>
          </a:xfrm>
          <a:prstGeom prst="rect">
            <a:avLst/>
          </a:prstGeom>
        </p:spPr>
        <p:txBody>
          <a:bodyPr anchor="t"/>
          <a:lstStyle>
            <a:lvl1pPr marL="0" indent="0" algn="ctr" defTabSz="584200">
              <a:lnSpc>
                <a:spcPct val="120000"/>
              </a:lnSpc>
              <a:spcBef>
                <a:spcPts val="0"/>
              </a:spcBef>
              <a:buSzTx/>
              <a:buNone/>
              <a:defRPr sz="3600" b="1" spc="107">
                <a:solidFill>
                  <a:schemeClr val="accent1"/>
                </a:solidFill>
                <a:latin typeface="+mn-lt"/>
                <a:ea typeface="+mn-ea"/>
                <a:cs typeface="+mn-cs"/>
                <a:sym typeface="Graphik"/>
              </a:defRPr>
            </a:lvl1pPr>
          </a:lstStyle>
          <a:p>
            <a:r>
              <a:t>Attribution</a:t>
            </a:r>
          </a:p>
        </p:txBody>
      </p:sp>
      <p:sp>
        <p:nvSpPr>
          <p:cNvPr id="144" name="Line"/>
          <p:cNvSpPr/>
          <p:nvPr/>
        </p:nvSpPr>
        <p:spPr>
          <a:xfrm flipV="1">
            <a:off x="762000" y="952499"/>
            <a:ext cx="22860001" cy="2"/>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45" name="Line"/>
          <p:cNvSpPr/>
          <p:nvPr/>
        </p:nvSpPr>
        <p:spPr>
          <a:xfrm>
            <a:off x="762000" y="12598400"/>
            <a:ext cx="22860001" cy="0"/>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46" name="Body Level One…"/>
          <p:cNvSpPr txBox="1">
            <a:spLocks noGrp="1"/>
          </p:cNvSpPr>
          <p:nvPr>
            <p:ph type="body" sz="half" idx="1" hasCustomPrompt="1"/>
          </p:nvPr>
        </p:nvSpPr>
        <p:spPr>
          <a:xfrm>
            <a:off x="2088436" y="4298870"/>
            <a:ext cx="20207128" cy="4699001"/>
          </a:xfrm>
          <a:prstGeom prst="rect">
            <a:avLst/>
          </a:prstGeom>
        </p:spPr>
        <p:txBody>
          <a:bodyPr/>
          <a:lstStyle>
            <a:lvl1pPr marL="0" indent="0" algn="ctr" defTabSz="584200">
              <a:lnSpc>
                <a:spcPct val="90000"/>
              </a:lnSpc>
              <a:spcBef>
                <a:spcPts val="0"/>
              </a:spcBef>
              <a:buSzTx/>
              <a:buNone/>
              <a:defRPr sz="9500" b="1" cap="all" spc="190">
                <a:solidFill>
                  <a:schemeClr val="accent1">
                    <a:satOff val="36598"/>
                    <a:lumOff val="-17227"/>
                  </a:schemeClr>
                </a:solidFill>
                <a:latin typeface="+mn-lt"/>
                <a:ea typeface="+mn-ea"/>
                <a:cs typeface="+mn-cs"/>
                <a:sym typeface="Graphik"/>
              </a:defRPr>
            </a:lvl1pPr>
            <a:lvl2pPr marL="0" indent="457200" algn="ctr" defTabSz="584200">
              <a:lnSpc>
                <a:spcPct val="90000"/>
              </a:lnSpc>
              <a:spcBef>
                <a:spcPts val="0"/>
              </a:spcBef>
              <a:buSzTx/>
              <a:buNone/>
              <a:defRPr sz="9500" b="1" cap="all" spc="190">
                <a:solidFill>
                  <a:schemeClr val="accent1">
                    <a:satOff val="36598"/>
                    <a:lumOff val="-17227"/>
                  </a:schemeClr>
                </a:solidFill>
                <a:latin typeface="+mn-lt"/>
                <a:ea typeface="+mn-ea"/>
                <a:cs typeface="+mn-cs"/>
                <a:sym typeface="Graphik"/>
              </a:defRPr>
            </a:lvl2pPr>
            <a:lvl3pPr marL="0" indent="914400" algn="ctr" defTabSz="584200">
              <a:lnSpc>
                <a:spcPct val="90000"/>
              </a:lnSpc>
              <a:spcBef>
                <a:spcPts val="0"/>
              </a:spcBef>
              <a:buSzTx/>
              <a:buNone/>
              <a:defRPr sz="9500" b="1" cap="all" spc="190">
                <a:solidFill>
                  <a:schemeClr val="accent1">
                    <a:satOff val="36598"/>
                    <a:lumOff val="-17227"/>
                  </a:schemeClr>
                </a:solidFill>
                <a:latin typeface="+mn-lt"/>
                <a:ea typeface="+mn-ea"/>
                <a:cs typeface="+mn-cs"/>
                <a:sym typeface="Graphik"/>
              </a:defRPr>
            </a:lvl3pPr>
            <a:lvl4pPr marL="0" indent="1371600" algn="ctr" defTabSz="584200">
              <a:lnSpc>
                <a:spcPct val="90000"/>
              </a:lnSpc>
              <a:spcBef>
                <a:spcPts val="0"/>
              </a:spcBef>
              <a:buSzTx/>
              <a:buNone/>
              <a:defRPr sz="9500" b="1" cap="all" spc="190">
                <a:solidFill>
                  <a:schemeClr val="accent1">
                    <a:satOff val="36598"/>
                    <a:lumOff val="-17227"/>
                  </a:schemeClr>
                </a:solidFill>
                <a:latin typeface="+mn-lt"/>
                <a:ea typeface="+mn-ea"/>
                <a:cs typeface="+mn-cs"/>
                <a:sym typeface="Graphik"/>
              </a:defRPr>
            </a:lvl4pPr>
            <a:lvl5pPr marL="0" indent="1828800" algn="ctr" defTabSz="584200">
              <a:lnSpc>
                <a:spcPct val="90000"/>
              </a:lnSpc>
              <a:spcBef>
                <a:spcPts val="0"/>
              </a:spcBef>
              <a:buSzTx/>
              <a:buNone/>
              <a:defRPr sz="9500" b="1" cap="all" spc="190">
                <a:solidFill>
                  <a:schemeClr val="accent1">
                    <a:satOff val="36598"/>
                    <a:lumOff val="-17227"/>
                  </a:schemeClr>
                </a:solidFill>
                <a:latin typeface="+mn-lt"/>
                <a:ea typeface="+mn-ea"/>
                <a:cs typeface="+mn-cs"/>
                <a:sym typeface="Graphik"/>
              </a:defRPr>
            </a:lvl5pPr>
          </a:lstStyle>
          <a:p>
            <a:r>
              <a:t>“Notable Quote”</a:t>
            </a:r>
          </a:p>
          <a:p>
            <a:pPr lvl="1"/>
            <a:endParaRPr/>
          </a:p>
          <a:p>
            <a:pPr lvl="2"/>
            <a:endParaRPr/>
          </a:p>
          <a:p>
            <a:pPr lvl="3"/>
            <a:endParaRPr/>
          </a:p>
          <a:p>
            <a:pPr lvl="4"/>
            <a:endParaRPr/>
          </a:p>
        </p:txBody>
      </p:sp>
      <p:sp>
        <p:nvSpPr>
          <p:cNvPr id="147"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FFF5F2"/>
        </a:solidFill>
        <a:effectLst/>
      </p:bgPr>
    </p:bg>
    <p:spTree>
      <p:nvGrpSpPr>
        <p:cNvPr id="1" name=""/>
        <p:cNvGrpSpPr/>
        <p:nvPr/>
      </p:nvGrpSpPr>
      <p:grpSpPr>
        <a:xfrm>
          <a:off x="0" y="0"/>
          <a:ext cx="0" cy="0"/>
          <a:chOff x="0" y="0"/>
          <a:chExt cx="0" cy="0"/>
        </a:xfrm>
      </p:grpSpPr>
      <p:sp>
        <p:nvSpPr>
          <p:cNvPr id="154" name="Pink typewriter on a pink three-drawer dresser in front of a pink wall"/>
          <p:cNvSpPr>
            <a:spLocks noGrp="1"/>
          </p:cNvSpPr>
          <p:nvPr>
            <p:ph type="pic" idx="21"/>
          </p:nvPr>
        </p:nvSpPr>
        <p:spPr>
          <a:xfrm>
            <a:off x="-609600" y="431800"/>
            <a:ext cx="21514742" cy="12103100"/>
          </a:xfrm>
          <a:prstGeom prst="rect">
            <a:avLst/>
          </a:prstGeom>
          <a:ln w="114300">
            <a:solidFill>
              <a:srgbClr val="FFFFFF"/>
            </a:solidFill>
          </a:ln>
        </p:spPr>
        <p:txBody>
          <a:bodyPr lIns="91439" tIns="45719" rIns="91439" bIns="45719" anchor="t">
            <a:noAutofit/>
          </a:bodyPr>
          <a:lstStyle/>
          <a:p>
            <a:endParaRPr/>
          </a:p>
        </p:txBody>
      </p:sp>
      <p:sp>
        <p:nvSpPr>
          <p:cNvPr id="155" name="Bright turquoise cassette tape on a pink background"/>
          <p:cNvSpPr>
            <a:spLocks noGrp="1"/>
          </p:cNvSpPr>
          <p:nvPr>
            <p:ph type="pic" sz="quarter" idx="22"/>
          </p:nvPr>
        </p:nvSpPr>
        <p:spPr>
          <a:xfrm>
            <a:off x="15836900" y="-203200"/>
            <a:ext cx="7747000" cy="7747000"/>
          </a:xfrm>
          <a:prstGeom prst="rect">
            <a:avLst/>
          </a:prstGeom>
          <a:ln w="114300">
            <a:solidFill>
              <a:srgbClr val="FFFFFF"/>
            </a:solidFill>
          </a:ln>
        </p:spPr>
        <p:txBody>
          <a:bodyPr lIns="91439" tIns="45719" rIns="91439" bIns="45719" anchor="t">
            <a:noAutofit/>
          </a:bodyPr>
          <a:lstStyle/>
          <a:p>
            <a:endParaRPr/>
          </a:p>
        </p:txBody>
      </p:sp>
      <p:sp>
        <p:nvSpPr>
          <p:cNvPr id="156" name="Small retro clock on a green shelf against a yellow background"/>
          <p:cNvSpPr>
            <a:spLocks noGrp="1"/>
          </p:cNvSpPr>
          <p:nvPr>
            <p:ph type="pic" idx="23"/>
          </p:nvPr>
        </p:nvSpPr>
        <p:spPr>
          <a:xfrm>
            <a:off x="10769600" y="-6083300"/>
            <a:ext cx="17881600" cy="23842133"/>
          </a:xfrm>
          <a:prstGeom prst="rect">
            <a:avLst/>
          </a:prstGeom>
          <a:ln w="114300">
            <a:solidFill>
              <a:srgbClr val="FFFFFF"/>
            </a:solidFill>
          </a:ln>
        </p:spPr>
        <p:txBody>
          <a:bodyPr lIns="91439" tIns="45719" rIns="91439" bIns="45719" anchor="t">
            <a:noAutofit/>
          </a:bodyPr>
          <a:lstStyle/>
          <a:p>
            <a:endParaRPr/>
          </a:p>
        </p:txBody>
      </p:sp>
      <p:sp>
        <p:nvSpPr>
          <p:cNvPr id="157"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FFF5F2"/>
        </a:solidFill>
        <a:effectLst/>
      </p:bgPr>
    </p:bg>
    <p:spTree>
      <p:nvGrpSpPr>
        <p:cNvPr id="1" name=""/>
        <p:cNvGrpSpPr/>
        <p:nvPr/>
      </p:nvGrpSpPr>
      <p:grpSpPr>
        <a:xfrm>
          <a:off x="0" y="0"/>
          <a:ext cx="0" cy="0"/>
          <a:chOff x="0" y="0"/>
          <a:chExt cx="0" cy="0"/>
        </a:xfrm>
      </p:grpSpPr>
      <p:sp>
        <p:nvSpPr>
          <p:cNvPr id="164" name="Four vintage television sets in a row with fluorescent colors: pink, blue, orange, and green"/>
          <p:cNvSpPr>
            <a:spLocks noGrp="1"/>
          </p:cNvSpPr>
          <p:nvPr>
            <p:ph type="pic" idx="21"/>
          </p:nvPr>
        </p:nvSpPr>
        <p:spPr>
          <a:xfrm>
            <a:off x="760214" y="279400"/>
            <a:ext cx="22863633" cy="12866707"/>
          </a:xfrm>
          <a:prstGeom prst="rect">
            <a:avLst/>
          </a:prstGeom>
          <a:ln w="114300">
            <a:solidFill>
              <a:srgbClr val="FFFFFF"/>
            </a:solidFill>
          </a:ln>
        </p:spPr>
        <p:txBody>
          <a:bodyPr lIns="91439" tIns="45719" rIns="91439" bIns="45719" anchor="t">
            <a:noAutofit/>
          </a:bodyPr>
          <a:lstStyle/>
          <a:p>
            <a:endParaRPr/>
          </a:p>
        </p:txBody>
      </p:sp>
      <p:sp>
        <p:nvSpPr>
          <p:cNvPr id="165"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5F2"/>
        </a:solidFill>
        <a:effectLst/>
      </p:bgPr>
    </p:bg>
    <p:spTree>
      <p:nvGrpSpPr>
        <p:cNvPr id="1" name=""/>
        <p:cNvGrpSpPr/>
        <p:nvPr/>
      </p:nvGrpSpPr>
      <p:grpSpPr>
        <a:xfrm>
          <a:off x="0" y="0"/>
          <a:ext cx="0" cy="0"/>
          <a:chOff x="0" y="0"/>
          <a:chExt cx="0" cy="0"/>
        </a:xfrm>
      </p:grpSpPr>
      <p:sp>
        <p:nvSpPr>
          <p:cNvPr id="172"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sp>
        <p:nvSpPr>
          <p:cNvPr id="179" name="Slide Number"/>
          <p:cNvSpPr txBox="1">
            <a:spLocks noGrp="1"/>
          </p:cNvSpPr>
          <p:nvPr>
            <p:ph type="sldNum" sz="quarter" idx="2"/>
          </p:nvPr>
        </p:nvSpPr>
        <p:spPr>
          <a:xfrm>
            <a:off x="12001499" y="13080999"/>
            <a:ext cx="368505" cy="374600"/>
          </a:xfrm>
          <a:prstGeom prst="rect">
            <a:avLst/>
          </a:prstGeom>
        </p:spPr>
        <p:txBody>
          <a:bodyPr anchor="b"/>
          <a:lstStyle>
            <a:lvl1pPr defTabSz="584200">
              <a:defRPr sz="1800">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p:bg>
      <p:bgPr>
        <a:solidFill>
          <a:schemeClr val="accent1"/>
        </a:solidFill>
        <a:effectLst/>
      </p:bgPr>
    </p:bg>
    <p:spTree>
      <p:nvGrpSpPr>
        <p:cNvPr id="1" name=""/>
        <p:cNvGrpSpPr/>
        <p:nvPr/>
      </p:nvGrpSpPr>
      <p:grpSpPr>
        <a:xfrm>
          <a:off x="0" y="0"/>
          <a:ext cx="0" cy="0"/>
          <a:chOff x="0" y="0"/>
          <a:chExt cx="0" cy="0"/>
        </a:xfrm>
      </p:grpSpPr>
      <p:sp>
        <p:nvSpPr>
          <p:cNvPr id="186" name="Topic"/>
          <p:cNvSpPr txBox="1">
            <a:spLocks noGrp="1"/>
          </p:cNvSpPr>
          <p:nvPr>
            <p:ph type="body" sz="quarter" idx="21" hasCustomPrompt="1"/>
          </p:nvPr>
        </p:nvSpPr>
        <p:spPr>
          <a:xfrm>
            <a:off x="1181100" y="12364718"/>
            <a:ext cx="4965700" cy="467107"/>
          </a:xfrm>
          <a:prstGeom prst="rect">
            <a:avLst/>
          </a:prstGeom>
        </p:spPr>
        <p:txBody>
          <a:bodyPr anchor="t"/>
          <a:lstStyle>
            <a:lvl1pPr marL="0" indent="0" algn="ctr" defTabSz="584200">
              <a:lnSpc>
                <a:spcPct val="120000"/>
              </a:lnSpc>
              <a:spcBef>
                <a:spcPts val="0"/>
              </a:spcBef>
              <a:buSzTx/>
              <a:buNone/>
              <a:defRPr sz="2200" cap="all" spc="88">
                <a:solidFill>
                  <a:schemeClr val="accent4">
                    <a:hueOff val="265598"/>
                    <a:satOff val="58489"/>
                    <a:lumOff val="29694"/>
                  </a:schemeClr>
                </a:solidFill>
                <a:latin typeface="+mn-lt"/>
                <a:ea typeface="+mn-ea"/>
                <a:cs typeface="+mn-cs"/>
                <a:sym typeface="Graphik"/>
              </a:defRPr>
            </a:lvl1pPr>
          </a:lstStyle>
          <a:p>
            <a:r>
              <a:t>Topic</a:t>
            </a:r>
          </a:p>
        </p:txBody>
      </p:sp>
      <p:sp>
        <p:nvSpPr>
          <p:cNvPr id="187" name="Location"/>
          <p:cNvSpPr txBox="1">
            <a:spLocks noGrp="1"/>
          </p:cNvSpPr>
          <p:nvPr>
            <p:ph type="body" sz="quarter" idx="22" hasCustomPrompt="1"/>
          </p:nvPr>
        </p:nvSpPr>
        <p:spPr>
          <a:xfrm>
            <a:off x="18237200" y="12364718"/>
            <a:ext cx="4965700" cy="467107"/>
          </a:xfrm>
          <a:prstGeom prst="rect">
            <a:avLst/>
          </a:prstGeom>
        </p:spPr>
        <p:txBody>
          <a:bodyPr anchor="t"/>
          <a:lstStyle>
            <a:lvl1pPr marL="0" indent="0" algn="ctr" defTabSz="584200">
              <a:lnSpc>
                <a:spcPct val="120000"/>
              </a:lnSpc>
              <a:spcBef>
                <a:spcPts val="0"/>
              </a:spcBef>
              <a:buSzTx/>
              <a:buNone/>
              <a:defRPr sz="2200" cap="all" spc="88">
                <a:solidFill>
                  <a:schemeClr val="accent4">
                    <a:hueOff val="265598"/>
                    <a:satOff val="58489"/>
                    <a:lumOff val="29694"/>
                  </a:schemeClr>
                </a:solidFill>
                <a:latin typeface="+mn-lt"/>
                <a:ea typeface="+mn-ea"/>
                <a:cs typeface="+mn-cs"/>
                <a:sym typeface="Graphik"/>
              </a:defRPr>
            </a:lvl1pPr>
          </a:lstStyle>
          <a:p>
            <a:r>
              <a:t>Location</a:t>
            </a:r>
          </a:p>
        </p:txBody>
      </p:sp>
      <p:sp>
        <p:nvSpPr>
          <p:cNvPr id="188" name="Author and Date"/>
          <p:cNvSpPr txBox="1">
            <a:spLocks noGrp="1"/>
          </p:cNvSpPr>
          <p:nvPr>
            <p:ph type="body" sz="quarter" idx="23" hasCustomPrompt="1"/>
          </p:nvPr>
        </p:nvSpPr>
        <p:spPr>
          <a:xfrm>
            <a:off x="6946900" y="12233909"/>
            <a:ext cx="10490200" cy="706629"/>
          </a:xfrm>
          <a:prstGeom prst="rect">
            <a:avLst/>
          </a:prstGeom>
        </p:spPr>
        <p:txBody>
          <a:bodyPr anchor="t"/>
          <a:lstStyle>
            <a:lvl1pPr marL="0" indent="0" algn="ctr" defTabSz="584200">
              <a:lnSpc>
                <a:spcPct val="120000"/>
              </a:lnSpc>
              <a:spcBef>
                <a:spcPts val="0"/>
              </a:spcBef>
              <a:buSzTx/>
              <a:buNone/>
              <a:defRPr sz="3600" b="1" spc="107">
                <a:solidFill>
                  <a:schemeClr val="accent4">
                    <a:hueOff val="265598"/>
                    <a:satOff val="58489"/>
                    <a:lumOff val="29694"/>
                  </a:schemeClr>
                </a:solidFill>
                <a:latin typeface="+mn-lt"/>
                <a:ea typeface="+mn-ea"/>
                <a:cs typeface="+mn-cs"/>
                <a:sym typeface="Graphik"/>
              </a:defRPr>
            </a:lvl1pPr>
          </a:lstStyle>
          <a:p>
            <a:r>
              <a:t>Author and Date</a:t>
            </a:r>
          </a:p>
        </p:txBody>
      </p:sp>
      <p:sp>
        <p:nvSpPr>
          <p:cNvPr id="189" name="Presentation Title"/>
          <p:cNvSpPr txBox="1">
            <a:spLocks noGrp="1"/>
          </p:cNvSpPr>
          <p:nvPr>
            <p:ph type="title" hasCustomPrompt="1"/>
          </p:nvPr>
        </p:nvSpPr>
        <p:spPr>
          <a:xfrm>
            <a:off x="2082800" y="4902200"/>
            <a:ext cx="20205700" cy="3911600"/>
          </a:xfrm>
          <a:prstGeom prst="rect">
            <a:avLst/>
          </a:prstGeom>
        </p:spPr>
        <p:txBody>
          <a:bodyPr anchor="t"/>
          <a:lstStyle>
            <a:lvl1pPr defTabSz="584200">
              <a:lnSpc>
                <a:spcPct val="90000"/>
              </a:lnSpc>
              <a:defRPr sz="11000" cap="all" spc="330">
                <a:solidFill>
                  <a:srgbClr val="FFFFFF"/>
                </a:solidFill>
                <a:latin typeface="+mn-lt"/>
                <a:ea typeface="+mn-ea"/>
                <a:cs typeface="+mn-cs"/>
                <a:sym typeface="Graphik"/>
              </a:defRPr>
            </a:lvl1pPr>
          </a:lstStyle>
          <a:p>
            <a:r>
              <a:t>Presentation Title</a:t>
            </a:r>
          </a:p>
        </p:txBody>
      </p:sp>
      <p:sp>
        <p:nvSpPr>
          <p:cNvPr id="190" name="Body Level One…"/>
          <p:cNvSpPr txBox="1">
            <a:spLocks noGrp="1"/>
          </p:cNvSpPr>
          <p:nvPr>
            <p:ph type="body" sz="quarter" idx="1" hasCustomPrompt="1"/>
          </p:nvPr>
        </p:nvSpPr>
        <p:spPr>
          <a:xfrm>
            <a:off x="2082800" y="3495675"/>
            <a:ext cx="20205700" cy="1614554"/>
          </a:xfrm>
          <a:prstGeom prst="rect">
            <a:avLst/>
          </a:prstGeom>
        </p:spPr>
        <p:txBody>
          <a:bodyPr anchor="b"/>
          <a:lstStyle>
            <a:lvl1pPr marL="0" indent="0" algn="ctr" defTabSz="584200">
              <a:lnSpc>
                <a:spcPct val="120000"/>
              </a:lnSpc>
              <a:spcBef>
                <a:spcPts val="0"/>
              </a:spcBef>
              <a:buSzTx/>
              <a:buNone/>
              <a:defRPr sz="3600" b="1" spc="107">
                <a:solidFill>
                  <a:schemeClr val="accent4">
                    <a:hueOff val="265598"/>
                    <a:satOff val="58489"/>
                    <a:lumOff val="29694"/>
                  </a:schemeClr>
                </a:solidFill>
                <a:latin typeface="+mn-lt"/>
                <a:ea typeface="+mn-ea"/>
                <a:cs typeface="+mn-cs"/>
                <a:sym typeface="Graphik"/>
              </a:defRPr>
            </a:lvl1pPr>
            <a:lvl2pPr marL="0" indent="457200" algn="ctr" defTabSz="584200">
              <a:lnSpc>
                <a:spcPct val="120000"/>
              </a:lnSpc>
              <a:spcBef>
                <a:spcPts val="0"/>
              </a:spcBef>
              <a:buSzTx/>
              <a:buNone/>
              <a:defRPr sz="3600" b="1" spc="107">
                <a:solidFill>
                  <a:schemeClr val="accent4">
                    <a:hueOff val="265598"/>
                    <a:satOff val="58489"/>
                    <a:lumOff val="29694"/>
                  </a:schemeClr>
                </a:solidFill>
                <a:latin typeface="+mn-lt"/>
                <a:ea typeface="+mn-ea"/>
                <a:cs typeface="+mn-cs"/>
                <a:sym typeface="Graphik"/>
              </a:defRPr>
            </a:lvl2pPr>
            <a:lvl3pPr marL="0" indent="914400" algn="ctr" defTabSz="584200">
              <a:lnSpc>
                <a:spcPct val="120000"/>
              </a:lnSpc>
              <a:spcBef>
                <a:spcPts val="0"/>
              </a:spcBef>
              <a:buSzTx/>
              <a:buNone/>
              <a:defRPr sz="3600" b="1" spc="107">
                <a:solidFill>
                  <a:schemeClr val="accent4">
                    <a:hueOff val="265598"/>
                    <a:satOff val="58489"/>
                    <a:lumOff val="29694"/>
                  </a:schemeClr>
                </a:solidFill>
                <a:latin typeface="+mn-lt"/>
                <a:ea typeface="+mn-ea"/>
                <a:cs typeface="+mn-cs"/>
                <a:sym typeface="Graphik"/>
              </a:defRPr>
            </a:lvl3pPr>
            <a:lvl4pPr marL="0" indent="1371600" algn="ctr" defTabSz="584200">
              <a:lnSpc>
                <a:spcPct val="120000"/>
              </a:lnSpc>
              <a:spcBef>
                <a:spcPts val="0"/>
              </a:spcBef>
              <a:buSzTx/>
              <a:buNone/>
              <a:defRPr sz="3600" b="1" spc="107">
                <a:solidFill>
                  <a:schemeClr val="accent4">
                    <a:hueOff val="265598"/>
                    <a:satOff val="58489"/>
                    <a:lumOff val="29694"/>
                  </a:schemeClr>
                </a:solidFill>
                <a:latin typeface="+mn-lt"/>
                <a:ea typeface="+mn-ea"/>
                <a:cs typeface="+mn-cs"/>
                <a:sym typeface="Graphik"/>
              </a:defRPr>
            </a:lvl4pPr>
            <a:lvl5pPr marL="0" indent="1828800" algn="ctr" defTabSz="584200">
              <a:lnSpc>
                <a:spcPct val="120000"/>
              </a:lnSpc>
              <a:spcBef>
                <a:spcPts val="0"/>
              </a:spcBef>
              <a:buSzTx/>
              <a:buNone/>
              <a:defRPr sz="3600" b="1" spc="107">
                <a:solidFill>
                  <a:schemeClr val="accent4">
                    <a:hueOff val="265598"/>
                    <a:satOff val="58489"/>
                    <a:lumOff val="29694"/>
                  </a:schemeClr>
                </a:solidFill>
                <a:latin typeface="+mn-lt"/>
                <a:ea typeface="+mn-ea"/>
                <a:cs typeface="+mn-cs"/>
                <a:sym typeface="Graphik"/>
              </a:defRPr>
            </a:lvl5pPr>
          </a:lstStyle>
          <a:p>
            <a:r>
              <a:t>Presentation Subtitle</a:t>
            </a:r>
          </a:p>
          <a:p>
            <a:pPr lvl="1"/>
            <a:endParaRPr/>
          </a:p>
          <a:p>
            <a:pPr lvl="2"/>
            <a:endParaRPr/>
          </a:p>
          <a:p>
            <a:pPr lvl="3"/>
            <a:endParaRPr/>
          </a:p>
          <a:p>
            <a:pPr lvl="4"/>
            <a:endParaRPr/>
          </a:p>
        </p:txBody>
      </p:sp>
      <p:sp>
        <p:nvSpPr>
          <p:cNvPr id="191" name="Line"/>
          <p:cNvSpPr/>
          <p:nvPr/>
        </p:nvSpPr>
        <p:spPr>
          <a:xfrm flipV="1">
            <a:off x="766879" y="12048066"/>
            <a:ext cx="22850240" cy="12701"/>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92" name="Line"/>
          <p:cNvSpPr/>
          <p:nvPr/>
        </p:nvSpPr>
        <p:spPr>
          <a:xfrm>
            <a:off x="766879" y="952500"/>
            <a:ext cx="22850242" cy="0"/>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93" name="Line"/>
          <p:cNvSpPr/>
          <p:nvPr/>
        </p:nvSpPr>
        <p:spPr>
          <a:xfrm flipV="1">
            <a:off x="6527799" y="12034558"/>
            <a:ext cx="1" cy="1114983"/>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94" name="Line"/>
          <p:cNvSpPr/>
          <p:nvPr/>
        </p:nvSpPr>
        <p:spPr>
          <a:xfrm flipV="1">
            <a:off x="17856201" y="12034558"/>
            <a:ext cx="1" cy="1114983"/>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95" name="Slide Number"/>
          <p:cNvSpPr txBox="1">
            <a:spLocks noGrp="1"/>
          </p:cNvSpPr>
          <p:nvPr>
            <p:ph type="sldNum" sz="quarter" idx="2"/>
          </p:nvPr>
        </p:nvSpPr>
        <p:spPr>
          <a:xfrm>
            <a:off x="11988800" y="12890500"/>
            <a:ext cx="416053" cy="467107"/>
          </a:xfrm>
          <a:prstGeom prst="rect">
            <a:avLst/>
          </a:prstGeom>
        </p:spPr>
        <p:txBody>
          <a:bodyPr anchor="b"/>
          <a:lstStyle>
            <a:lvl1pPr defTabSz="584200">
              <a:defRPr sz="2200">
                <a:solidFill>
                  <a:srgbClr val="FFFFFF"/>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02" name="Title Text"/>
          <p:cNvSpPr txBox="1">
            <a:spLocks noGrp="1"/>
          </p:cNvSpPr>
          <p:nvPr>
            <p:ph type="body" sz="quarter" idx="21"/>
          </p:nvPr>
        </p:nvSpPr>
        <p:spPr>
          <a:xfrm>
            <a:off x="1500836" y="355600"/>
            <a:ext cx="21005801" cy="2286000"/>
          </a:xfrm>
          <a:prstGeom prst="rect">
            <a:avLst/>
          </a:prstGeom>
        </p:spPr>
        <p:txBody>
          <a:bodyPr/>
          <a:lstStyle>
            <a:lvl1pPr marL="0" indent="0" algn="ctr">
              <a:spcBef>
                <a:spcPts val="0"/>
              </a:spcBef>
              <a:buSzTx/>
              <a:buNone/>
              <a:defRPr sz="10000" b="1">
                <a:solidFill>
                  <a:srgbClr val="004D80"/>
                </a:solidFill>
              </a:defRPr>
            </a:lvl1pPr>
          </a:lstStyle>
          <a:p>
            <a:r>
              <a:t>Title Text</a:t>
            </a:r>
          </a:p>
        </p:txBody>
      </p:sp>
      <p:sp>
        <p:nvSpPr>
          <p:cNvPr id="203" name="Bullet One…"/>
          <p:cNvSpPr txBox="1">
            <a:spLocks noGrp="1"/>
          </p:cNvSpPr>
          <p:nvPr>
            <p:ph type="body" sz="half" idx="22"/>
          </p:nvPr>
        </p:nvSpPr>
        <p:spPr>
          <a:xfrm>
            <a:off x="2222500" y="4523035"/>
            <a:ext cx="8484543" cy="8138865"/>
          </a:xfrm>
          <a:prstGeom prst="rect">
            <a:avLst/>
          </a:prstGeom>
        </p:spPr>
        <p:txBody>
          <a:bodyPr anchor="t"/>
          <a:lstStyle/>
          <a:p>
            <a:pPr marL="558800" indent="-558800">
              <a:spcBef>
                <a:spcPts val="4500"/>
              </a:spcBef>
              <a:defRPr sz="5600"/>
            </a:pPr>
            <a:r>
              <a:t>Bullet One</a:t>
            </a:r>
          </a:p>
          <a:p>
            <a:pPr marL="558800" indent="-558800">
              <a:spcBef>
                <a:spcPts val="4500"/>
              </a:spcBef>
              <a:defRPr sz="5600"/>
            </a:pPr>
            <a:r>
              <a:t>Bullet Two</a:t>
            </a:r>
          </a:p>
          <a:p>
            <a:pPr marL="558800" indent="-558800">
              <a:spcBef>
                <a:spcPts val="4500"/>
              </a:spcBef>
              <a:defRPr sz="5600"/>
            </a:pPr>
            <a:r>
              <a:t>Bullet Three</a:t>
            </a:r>
          </a:p>
          <a:p>
            <a:pPr marL="558800" indent="-558800">
              <a:spcBef>
                <a:spcPts val="4500"/>
              </a:spcBef>
              <a:defRPr sz="5600"/>
            </a:pPr>
            <a:r>
              <a:t>Bullet Four</a:t>
            </a:r>
          </a:p>
        </p:txBody>
      </p:sp>
      <p:sp>
        <p:nvSpPr>
          <p:cNvPr id="204" name="Bullet One…"/>
          <p:cNvSpPr txBox="1">
            <a:spLocks noGrp="1"/>
          </p:cNvSpPr>
          <p:nvPr>
            <p:ph type="body" sz="half" idx="23"/>
          </p:nvPr>
        </p:nvSpPr>
        <p:spPr>
          <a:xfrm>
            <a:off x="11417300" y="4523035"/>
            <a:ext cx="10223500" cy="8138865"/>
          </a:xfrm>
          <a:prstGeom prst="rect">
            <a:avLst/>
          </a:prstGeom>
        </p:spPr>
        <p:txBody>
          <a:bodyPr anchor="t"/>
          <a:lstStyle/>
          <a:p>
            <a:pPr marL="558800" indent="-558800">
              <a:spcBef>
                <a:spcPts val="4500"/>
              </a:spcBef>
              <a:defRPr sz="5600"/>
            </a:pPr>
            <a:r>
              <a:t>Bullet One</a:t>
            </a:r>
          </a:p>
          <a:p>
            <a:pPr marL="558800" indent="-558800">
              <a:spcBef>
                <a:spcPts val="4500"/>
              </a:spcBef>
              <a:defRPr sz="5600"/>
            </a:pPr>
            <a:r>
              <a:t>Bullet Two</a:t>
            </a:r>
          </a:p>
          <a:p>
            <a:pPr marL="558800" indent="-558800">
              <a:spcBef>
                <a:spcPts val="4500"/>
              </a:spcBef>
              <a:defRPr sz="5600"/>
            </a:pPr>
            <a:r>
              <a:t>Bullet Three</a:t>
            </a:r>
          </a:p>
          <a:p>
            <a:pPr marL="558800" indent="-558800">
              <a:spcBef>
                <a:spcPts val="4500"/>
              </a:spcBef>
              <a:defRPr sz="5600"/>
            </a:pPr>
            <a:r>
              <a:t>Bullet Four</a:t>
            </a:r>
          </a:p>
        </p:txBody>
      </p:sp>
      <p:sp>
        <p:nvSpPr>
          <p:cNvPr id="2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28" name="row of seven small retro clocks on a green shelf against a yellow background"/>
          <p:cNvSpPr>
            <a:spLocks noGrp="1"/>
          </p:cNvSpPr>
          <p:nvPr>
            <p:ph type="pic" idx="21"/>
          </p:nvPr>
        </p:nvSpPr>
        <p:spPr>
          <a:xfrm>
            <a:off x="0" y="-2757142"/>
            <a:ext cx="24384000" cy="19230284"/>
          </a:xfrm>
          <a:prstGeom prst="rect">
            <a:avLst/>
          </a:prstGeom>
        </p:spPr>
        <p:txBody>
          <a:bodyPr lIns="91439" tIns="45719" rIns="91439" bIns="45719" anchor="t">
            <a:noAutofit/>
          </a:bodyPr>
          <a:lstStyle/>
          <a:p>
            <a:endParaRPr/>
          </a:p>
        </p:txBody>
      </p:sp>
      <p:sp>
        <p:nvSpPr>
          <p:cNvPr id="29" name="Topic"/>
          <p:cNvSpPr txBox="1">
            <a:spLocks noGrp="1"/>
          </p:cNvSpPr>
          <p:nvPr>
            <p:ph type="body" sz="quarter" idx="22" hasCustomPrompt="1"/>
          </p:nvPr>
        </p:nvSpPr>
        <p:spPr>
          <a:xfrm>
            <a:off x="1181100" y="12364718"/>
            <a:ext cx="4965700" cy="467107"/>
          </a:xfrm>
          <a:prstGeom prst="rect">
            <a:avLst/>
          </a:prstGeom>
        </p:spPr>
        <p:txBody>
          <a:bodyPr anchor="t"/>
          <a:lstStyle>
            <a:lvl1pPr marL="0" indent="0" algn="ctr" defTabSz="584200">
              <a:lnSpc>
                <a:spcPct val="120000"/>
              </a:lnSpc>
              <a:spcBef>
                <a:spcPts val="0"/>
              </a:spcBef>
              <a:buSzTx/>
              <a:buNone/>
              <a:defRPr sz="2200" cap="all" spc="88">
                <a:solidFill>
                  <a:srgbClr val="FFFFFF"/>
                </a:solidFill>
                <a:latin typeface="+mn-lt"/>
                <a:ea typeface="+mn-ea"/>
                <a:cs typeface="+mn-cs"/>
                <a:sym typeface="Graphik"/>
              </a:defRPr>
            </a:lvl1pPr>
          </a:lstStyle>
          <a:p>
            <a:r>
              <a:t>Topic</a:t>
            </a:r>
          </a:p>
        </p:txBody>
      </p:sp>
      <p:sp>
        <p:nvSpPr>
          <p:cNvPr id="30" name="Location"/>
          <p:cNvSpPr txBox="1">
            <a:spLocks noGrp="1"/>
          </p:cNvSpPr>
          <p:nvPr>
            <p:ph type="body" sz="quarter" idx="23" hasCustomPrompt="1"/>
          </p:nvPr>
        </p:nvSpPr>
        <p:spPr>
          <a:xfrm>
            <a:off x="18237200" y="12364718"/>
            <a:ext cx="4965700" cy="467107"/>
          </a:xfrm>
          <a:prstGeom prst="rect">
            <a:avLst/>
          </a:prstGeom>
        </p:spPr>
        <p:txBody>
          <a:bodyPr anchor="t"/>
          <a:lstStyle>
            <a:lvl1pPr marL="0" indent="0" algn="ctr" defTabSz="584200">
              <a:lnSpc>
                <a:spcPct val="120000"/>
              </a:lnSpc>
              <a:spcBef>
                <a:spcPts val="0"/>
              </a:spcBef>
              <a:buSzTx/>
              <a:buNone/>
              <a:defRPr sz="2200" cap="all" spc="88">
                <a:solidFill>
                  <a:srgbClr val="FFFFFF"/>
                </a:solidFill>
                <a:latin typeface="+mn-lt"/>
                <a:ea typeface="+mn-ea"/>
                <a:cs typeface="+mn-cs"/>
                <a:sym typeface="Graphik"/>
              </a:defRPr>
            </a:lvl1pPr>
          </a:lstStyle>
          <a:p>
            <a:r>
              <a:t>Location</a:t>
            </a:r>
          </a:p>
        </p:txBody>
      </p:sp>
      <p:sp>
        <p:nvSpPr>
          <p:cNvPr id="31" name="Author and Date"/>
          <p:cNvSpPr txBox="1">
            <a:spLocks noGrp="1"/>
          </p:cNvSpPr>
          <p:nvPr>
            <p:ph type="body" sz="quarter" idx="24" hasCustomPrompt="1"/>
          </p:nvPr>
        </p:nvSpPr>
        <p:spPr>
          <a:xfrm>
            <a:off x="6946900" y="12233909"/>
            <a:ext cx="10490200" cy="706629"/>
          </a:xfrm>
          <a:prstGeom prst="rect">
            <a:avLst/>
          </a:prstGeom>
        </p:spPr>
        <p:txBody>
          <a:bodyPr anchor="t"/>
          <a:lstStyle>
            <a:lvl1pPr marL="0" indent="0" algn="ctr" defTabSz="584200">
              <a:lnSpc>
                <a:spcPct val="120000"/>
              </a:lnSpc>
              <a:spcBef>
                <a:spcPts val="0"/>
              </a:spcBef>
              <a:buSzTx/>
              <a:buNone/>
              <a:defRPr sz="3600" b="1" spc="107">
                <a:solidFill>
                  <a:srgbClr val="FFFFFF"/>
                </a:solidFill>
                <a:latin typeface="+mn-lt"/>
                <a:ea typeface="+mn-ea"/>
                <a:cs typeface="+mn-cs"/>
                <a:sym typeface="Graphik"/>
              </a:defRPr>
            </a:lvl1pPr>
          </a:lstStyle>
          <a:p>
            <a:r>
              <a:t>Author and Date</a:t>
            </a:r>
          </a:p>
        </p:txBody>
      </p:sp>
      <p:sp>
        <p:nvSpPr>
          <p:cNvPr id="32" name="Line"/>
          <p:cNvSpPr/>
          <p:nvPr/>
        </p:nvSpPr>
        <p:spPr>
          <a:xfrm>
            <a:off x="766879" y="12060766"/>
            <a:ext cx="22850240" cy="1"/>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33" name="Line"/>
          <p:cNvSpPr/>
          <p:nvPr/>
        </p:nvSpPr>
        <p:spPr>
          <a:xfrm flipV="1">
            <a:off x="6527799" y="12034558"/>
            <a:ext cx="1" cy="1114983"/>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34" name="Line"/>
          <p:cNvSpPr/>
          <p:nvPr/>
        </p:nvSpPr>
        <p:spPr>
          <a:xfrm flipV="1">
            <a:off x="17856201" y="12034558"/>
            <a:ext cx="1" cy="1114983"/>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35" name="Line"/>
          <p:cNvSpPr/>
          <p:nvPr/>
        </p:nvSpPr>
        <p:spPr>
          <a:xfrm>
            <a:off x="766879" y="952500"/>
            <a:ext cx="22850242" cy="1"/>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36" name="Body Level One…"/>
          <p:cNvSpPr txBox="1">
            <a:spLocks noGrp="1"/>
          </p:cNvSpPr>
          <p:nvPr>
            <p:ph type="body" sz="quarter" idx="1" hasCustomPrompt="1"/>
          </p:nvPr>
        </p:nvSpPr>
        <p:spPr>
          <a:xfrm>
            <a:off x="2082800" y="3492500"/>
            <a:ext cx="20205700" cy="1612900"/>
          </a:xfrm>
          <a:prstGeom prst="rect">
            <a:avLst/>
          </a:prstGeom>
        </p:spPr>
        <p:txBody>
          <a:bodyPr anchor="b"/>
          <a:lstStyle>
            <a:lvl1pPr marL="0" indent="0" algn="ctr" defTabSz="584200">
              <a:lnSpc>
                <a:spcPct val="120000"/>
              </a:lnSpc>
              <a:spcBef>
                <a:spcPts val="0"/>
              </a:spcBef>
              <a:buSzTx/>
              <a:buNone/>
              <a:defRPr sz="3600" b="1" spc="107">
                <a:solidFill>
                  <a:srgbClr val="FFFFFF"/>
                </a:solidFill>
                <a:latin typeface="+mn-lt"/>
                <a:ea typeface="+mn-ea"/>
                <a:cs typeface="+mn-cs"/>
                <a:sym typeface="Graphik"/>
              </a:defRPr>
            </a:lvl1pPr>
            <a:lvl2pPr marL="0" indent="457200" algn="ctr" defTabSz="584200">
              <a:lnSpc>
                <a:spcPct val="120000"/>
              </a:lnSpc>
              <a:spcBef>
                <a:spcPts val="0"/>
              </a:spcBef>
              <a:buSzTx/>
              <a:buNone/>
              <a:defRPr sz="3600" b="1" spc="107">
                <a:solidFill>
                  <a:srgbClr val="FFFFFF"/>
                </a:solidFill>
                <a:latin typeface="+mn-lt"/>
                <a:ea typeface="+mn-ea"/>
                <a:cs typeface="+mn-cs"/>
                <a:sym typeface="Graphik"/>
              </a:defRPr>
            </a:lvl2pPr>
            <a:lvl3pPr marL="0" indent="914400" algn="ctr" defTabSz="584200">
              <a:lnSpc>
                <a:spcPct val="120000"/>
              </a:lnSpc>
              <a:spcBef>
                <a:spcPts val="0"/>
              </a:spcBef>
              <a:buSzTx/>
              <a:buNone/>
              <a:defRPr sz="3600" b="1" spc="107">
                <a:solidFill>
                  <a:srgbClr val="FFFFFF"/>
                </a:solidFill>
                <a:latin typeface="+mn-lt"/>
                <a:ea typeface="+mn-ea"/>
                <a:cs typeface="+mn-cs"/>
                <a:sym typeface="Graphik"/>
              </a:defRPr>
            </a:lvl3pPr>
            <a:lvl4pPr marL="0" indent="1371600" algn="ctr" defTabSz="584200">
              <a:lnSpc>
                <a:spcPct val="120000"/>
              </a:lnSpc>
              <a:spcBef>
                <a:spcPts val="0"/>
              </a:spcBef>
              <a:buSzTx/>
              <a:buNone/>
              <a:defRPr sz="3600" b="1" spc="107">
                <a:solidFill>
                  <a:srgbClr val="FFFFFF"/>
                </a:solidFill>
                <a:latin typeface="+mn-lt"/>
                <a:ea typeface="+mn-ea"/>
                <a:cs typeface="+mn-cs"/>
                <a:sym typeface="Graphik"/>
              </a:defRPr>
            </a:lvl4pPr>
            <a:lvl5pPr marL="0" indent="1828800" algn="ctr" defTabSz="584200">
              <a:lnSpc>
                <a:spcPct val="120000"/>
              </a:lnSpc>
              <a:spcBef>
                <a:spcPts val="0"/>
              </a:spcBef>
              <a:buSzTx/>
              <a:buNone/>
              <a:defRPr sz="3600" b="1" spc="107">
                <a:solidFill>
                  <a:srgbClr val="FFFFFF"/>
                </a:solidFill>
                <a:latin typeface="+mn-lt"/>
                <a:ea typeface="+mn-ea"/>
                <a:cs typeface="+mn-cs"/>
                <a:sym typeface="Graphik"/>
              </a:defRPr>
            </a:lvl5pPr>
          </a:lstStyle>
          <a:p>
            <a:r>
              <a:t>Presentation Subtitle</a:t>
            </a:r>
          </a:p>
          <a:p>
            <a:pPr lvl="1"/>
            <a:endParaRPr/>
          </a:p>
          <a:p>
            <a:pPr lvl="2"/>
            <a:endParaRPr/>
          </a:p>
          <a:p>
            <a:pPr lvl="3"/>
            <a:endParaRPr/>
          </a:p>
          <a:p>
            <a:pPr lvl="4"/>
            <a:endParaRPr/>
          </a:p>
        </p:txBody>
      </p:sp>
      <p:sp>
        <p:nvSpPr>
          <p:cNvPr id="37" name="Presentation Title"/>
          <p:cNvSpPr txBox="1">
            <a:spLocks noGrp="1"/>
          </p:cNvSpPr>
          <p:nvPr>
            <p:ph type="title" hasCustomPrompt="1"/>
          </p:nvPr>
        </p:nvSpPr>
        <p:spPr>
          <a:xfrm>
            <a:off x="2082800" y="4902200"/>
            <a:ext cx="20205700" cy="3911600"/>
          </a:xfrm>
          <a:prstGeom prst="rect">
            <a:avLst/>
          </a:prstGeom>
        </p:spPr>
        <p:txBody>
          <a:bodyPr anchor="t"/>
          <a:lstStyle>
            <a:lvl1pPr defTabSz="584200">
              <a:lnSpc>
                <a:spcPct val="90000"/>
              </a:lnSpc>
              <a:defRPr sz="11000" cap="all" spc="330">
                <a:solidFill>
                  <a:srgbClr val="FFFFFF"/>
                </a:solidFill>
                <a:latin typeface="+mn-lt"/>
                <a:ea typeface="+mn-ea"/>
                <a:cs typeface="+mn-cs"/>
                <a:sym typeface="Graphik"/>
              </a:defRPr>
            </a:lvl1pPr>
          </a:lstStyle>
          <a:p>
            <a:r>
              <a:t>Presentation Title</a:t>
            </a:r>
          </a:p>
        </p:txBody>
      </p:sp>
      <p:sp>
        <p:nvSpPr>
          <p:cNvPr id="38" name="Slide Number"/>
          <p:cNvSpPr txBox="1">
            <a:spLocks noGrp="1"/>
          </p:cNvSpPr>
          <p:nvPr>
            <p:ph type="sldNum" sz="quarter" idx="2"/>
          </p:nvPr>
        </p:nvSpPr>
        <p:spPr>
          <a:xfrm>
            <a:off x="11988800"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Photo Alt">
    <p:bg>
      <p:bgPr>
        <a:solidFill>
          <a:srgbClr val="FFF5F2"/>
        </a:solidFill>
        <a:effectLst/>
      </p:bgPr>
    </p:bg>
    <p:spTree>
      <p:nvGrpSpPr>
        <p:cNvPr id="1" name=""/>
        <p:cNvGrpSpPr/>
        <p:nvPr/>
      </p:nvGrpSpPr>
      <p:grpSpPr>
        <a:xfrm>
          <a:off x="0" y="0"/>
          <a:ext cx="0" cy="0"/>
          <a:chOff x="0" y="0"/>
          <a:chExt cx="0" cy="0"/>
        </a:xfrm>
      </p:grpSpPr>
      <p:sp>
        <p:nvSpPr>
          <p:cNvPr id="45" name="Body Level One…"/>
          <p:cNvSpPr txBox="1">
            <a:spLocks noGrp="1"/>
          </p:cNvSpPr>
          <p:nvPr>
            <p:ph type="body" sz="quarter" idx="1" hasCustomPrompt="1"/>
          </p:nvPr>
        </p:nvSpPr>
        <p:spPr>
          <a:xfrm>
            <a:off x="1270000" y="8015916"/>
            <a:ext cx="11785600" cy="3848101"/>
          </a:xfrm>
          <a:prstGeom prst="rect">
            <a:avLst/>
          </a:prstGeom>
        </p:spPr>
        <p:txBody>
          <a:bodyPr anchor="t"/>
          <a:lstStyle>
            <a:lvl1pPr marL="0" indent="0" algn="ctr" defTabSz="584200">
              <a:lnSpc>
                <a:spcPct val="120000"/>
              </a:lnSpc>
              <a:spcBef>
                <a:spcPts val="0"/>
              </a:spcBef>
              <a:buSzTx/>
              <a:buNone/>
              <a:defRPr sz="3600" b="1" spc="107">
                <a:solidFill>
                  <a:srgbClr val="8AACB9"/>
                </a:solidFill>
                <a:latin typeface="+mn-lt"/>
                <a:ea typeface="+mn-ea"/>
                <a:cs typeface="+mn-cs"/>
                <a:sym typeface="Graphik"/>
              </a:defRPr>
            </a:lvl1pPr>
            <a:lvl2pPr marL="0" indent="457200" algn="ctr" defTabSz="584200">
              <a:lnSpc>
                <a:spcPct val="120000"/>
              </a:lnSpc>
              <a:spcBef>
                <a:spcPts val="0"/>
              </a:spcBef>
              <a:buSzTx/>
              <a:buNone/>
              <a:defRPr sz="3600" b="1" spc="107">
                <a:solidFill>
                  <a:srgbClr val="8AACB9"/>
                </a:solidFill>
                <a:latin typeface="+mn-lt"/>
                <a:ea typeface="+mn-ea"/>
                <a:cs typeface="+mn-cs"/>
                <a:sym typeface="Graphik"/>
              </a:defRPr>
            </a:lvl2pPr>
            <a:lvl3pPr marL="0" indent="914400" algn="ctr" defTabSz="584200">
              <a:lnSpc>
                <a:spcPct val="120000"/>
              </a:lnSpc>
              <a:spcBef>
                <a:spcPts val="0"/>
              </a:spcBef>
              <a:buSzTx/>
              <a:buNone/>
              <a:defRPr sz="3600" b="1" spc="107">
                <a:solidFill>
                  <a:srgbClr val="8AACB9"/>
                </a:solidFill>
                <a:latin typeface="+mn-lt"/>
                <a:ea typeface="+mn-ea"/>
                <a:cs typeface="+mn-cs"/>
                <a:sym typeface="Graphik"/>
              </a:defRPr>
            </a:lvl3pPr>
            <a:lvl4pPr marL="0" indent="1371600" algn="ctr" defTabSz="584200">
              <a:lnSpc>
                <a:spcPct val="120000"/>
              </a:lnSpc>
              <a:spcBef>
                <a:spcPts val="0"/>
              </a:spcBef>
              <a:buSzTx/>
              <a:buNone/>
              <a:defRPr sz="3600" b="1" spc="107">
                <a:solidFill>
                  <a:srgbClr val="8AACB9"/>
                </a:solidFill>
                <a:latin typeface="+mn-lt"/>
                <a:ea typeface="+mn-ea"/>
                <a:cs typeface="+mn-cs"/>
                <a:sym typeface="Graphik"/>
              </a:defRPr>
            </a:lvl4pPr>
            <a:lvl5pPr marL="0" indent="1828800" algn="ctr" defTabSz="584200">
              <a:lnSpc>
                <a:spcPct val="120000"/>
              </a:lnSpc>
              <a:spcBef>
                <a:spcPts val="0"/>
              </a:spcBef>
              <a:buSzTx/>
              <a:buNone/>
              <a:defRPr sz="3600" b="1" spc="107">
                <a:solidFill>
                  <a:srgbClr val="8AACB9"/>
                </a:solidFill>
                <a:latin typeface="+mn-lt"/>
                <a:ea typeface="+mn-ea"/>
                <a:cs typeface="+mn-cs"/>
                <a:sym typeface="Graphik"/>
              </a:defRPr>
            </a:lvl5pPr>
          </a:lstStyle>
          <a:p>
            <a:r>
              <a:t>Slide Subtitle</a:t>
            </a:r>
          </a:p>
          <a:p>
            <a:pPr lvl="1"/>
            <a:endParaRPr/>
          </a:p>
          <a:p>
            <a:pPr lvl="2"/>
            <a:endParaRPr/>
          </a:p>
          <a:p>
            <a:pPr lvl="3"/>
            <a:endParaRPr/>
          </a:p>
          <a:p>
            <a:pPr lvl="4"/>
            <a:endParaRPr/>
          </a:p>
        </p:txBody>
      </p:sp>
      <p:sp>
        <p:nvSpPr>
          <p:cNvPr id="46" name="Slide Title"/>
          <p:cNvSpPr txBox="1">
            <a:spLocks noGrp="1"/>
          </p:cNvSpPr>
          <p:nvPr>
            <p:ph type="title" hasCustomPrompt="1"/>
          </p:nvPr>
        </p:nvSpPr>
        <p:spPr>
          <a:xfrm>
            <a:off x="1270000" y="4925417"/>
            <a:ext cx="11785600" cy="2933701"/>
          </a:xfrm>
          <a:prstGeom prst="rect">
            <a:avLst/>
          </a:prstGeom>
        </p:spPr>
        <p:txBody>
          <a:bodyPr anchor="b"/>
          <a:lstStyle>
            <a:lvl1pPr defTabSz="584200">
              <a:lnSpc>
                <a:spcPct val="90000"/>
              </a:lnSpc>
              <a:defRPr sz="9000" cap="all" spc="270">
                <a:solidFill>
                  <a:schemeClr val="accent6"/>
                </a:solidFill>
                <a:latin typeface="+mn-lt"/>
                <a:ea typeface="+mn-ea"/>
                <a:cs typeface="+mn-cs"/>
                <a:sym typeface="Graphik"/>
              </a:defRPr>
            </a:lvl1pPr>
          </a:lstStyle>
          <a:p>
            <a:r>
              <a:t>Slide Title</a:t>
            </a:r>
          </a:p>
        </p:txBody>
      </p:sp>
      <p:sp>
        <p:nvSpPr>
          <p:cNvPr id="47" name="Pink typewriter on a pink three-drawer dresser in front of a pink wall"/>
          <p:cNvSpPr>
            <a:spLocks noGrp="1"/>
          </p:cNvSpPr>
          <p:nvPr>
            <p:ph type="pic" idx="21"/>
          </p:nvPr>
        </p:nvSpPr>
        <p:spPr>
          <a:xfrm>
            <a:off x="12801600" y="1895696"/>
            <a:ext cx="17642204" cy="9924608"/>
          </a:xfrm>
          <a:prstGeom prst="rect">
            <a:avLst/>
          </a:prstGeom>
          <a:ln w="114300">
            <a:solidFill>
              <a:srgbClr val="FFFFFF"/>
            </a:solidFill>
          </a:ln>
        </p:spPr>
        <p:txBody>
          <a:bodyPr lIns="91439" tIns="45719" rIns="91439" bIns="45719" anchor="t">
            <a:noAutofit/>
          </a:bodyPr>
          <a:lstStyle/>
          <a:p>
            <a:endParaRPr/>
          </a:p>
        </p:txBody>
      </p:sp>
      <p:sp>
        <p:nvSpPr>
          <p:cNvPr id="48"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49"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50"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5F2"/>
        </a:solidFill>
        <a:effectLst/>
      </p:bgPr>
    </p:bg>
    <p:spTree>
      <p:nvGrpSpPr>
        <p:cNvPr id="1" name=""/>
        <p:cNvGrpSpPr/>
        <p:nvPr/>
      </p:nvGrpSpPr>
      <p:grpSpPr>
        <a:xfrm>
          <a:off x="0" y="0"/>
          <a:ext cx="0" cy="0"/>
          <a:chOff x="0" y="0"/>
          <a:chExt cx="0" cy="0"/>
        </a:xfrm>
      </p:grpSpPr>
      <p:sp>
        <p:nvSpPr>
          <p:cNvPr id="57" name="Body Level One…"/>
          <p:cNvSpPr txBox="1">
            <a:spLocks noGrp="1"/>
          </p:cNvSpPr>
          <p:nvPr>
            <p:ph type="body" sz="half" idx="1" hasCustomPrompt="1"/>
          </p:nvPr>
        </p:nvSpPr>
        <p:spPr>
          <a:xfrm>
            <a:off x="2082800" y="4195233"/>
            <a:ext cx="20207127" cy="6282059"/>
          </a:xfrm>
          <a:prstGeom prst="rect">
            <a:avLst/>
          </a:prstGeom>
        </p:spPr>
        <p:txBody>
          <a:bodyPr anchor="t"/>
          <a:lstStyle>
            <a:lvl1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vl2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2pPr>
            <a:lvl3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3pPr>
            <a:lvl4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4pPr>
            <a:lvl5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5pPr>
          </a:lstStyle>
          <a:p>
            <a:r>
              <a:t>Slide bullet text</a:t>
            </a:r>
          </a:p>
          <a:p>
            <a:pPr lvl="1"/>
            <a:endParaRPr/>
          </a:p>
          <a:p>
            <a:pPr lvl="2"/>
            <a:endParaRPr/>
          </a:p>
          <a:p>
            <a:pPr lvl="3"/>
            <a:endParaRPr/>
          </a:p>
          <a:p>
            <a:pPr lvl="4"/>
            <a:endParaRPr/>
          </a:p>
        </p:txBody>
      </p:sp>
      <p:sp>
        <p:nvSpPr>
          <p:cNvPr id="58" name="Line"/>
          <p:cNvSpPr/>
          <p:nvPr/>
        </p:nvSpPr>
        <p:spPr>
          <a:xfrm>
            <a:off x="766879" y="952500"/>
            <a:ext cx="22850242"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59"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60" name="Slide Title"/>
          <p:cNvSpPr txBox="1">
            <a:spLocks noGrp="1"/>
          </p:cNvSpPr>
          <p:nvPr>
            <p:ph type="title" hasCustomPrompt="1"/>
          </p:nvPr>
        </p:nvSpPr>
        <p:spPr>
          <a:xfrm>
            <a:off x="2088436" y="1282700"/>
            <a:ext cx="20207128" cy="1649711"/>
          </a:xfrm>
          <a:prstGeom prst="rect">
            <a:avLst/>
          </a:prstGeom>
        </p:spPr>
        <p:txBody>
          <a:bodyPr anchor="t"/>
          <a:lstStyle>
            <a:lvl1pPr defTabSz="584200">
              <a:lnSpc>
                <a:spcPct val="90000"/>
              </a:lnSpc>
              <a:defRPr sz="9000" cap="all" spc="270">
                <a:solidFill>
                  <a:schemeClr val="accent6"/>
                </a:solidFill>
                <a:latin typeface="+mn-lt"/>
                <a:ea typeface="+mn-ea"/>
                <a:cs typeface="+mn-cs"/>
                <a:sym typeface="Graphik"/>
              </a:defRPr>
            </a:lvl1pPr>
          </a:lstStyle>
          <a:p>
            <a:r>
              <a:t>Slide Title</a:t>
            </a:r>
          </a:p>
        </p:txBody>
      </p:sp>
      <p:sp>
        <p:nvSpPr>
          <p:cNvPr id="61"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FFF5F2"/>
        </a:solidFill>
        <a:effectLst/>
      </p:bgPr>
    </p:bg>
    <p:spTree>
      <p:nvGrpSpPr>
        <p:cNvPr id="1" name=""/>
        <p:cNvGrpSpPr/>
        <p:nvPr/>
      </p:nvGrpSpPr>
      <p:grpSpPr>
        <a:xfrm>
          <a:off x="0" y="0"/>
          <a:ext cx="0" cy="0"/>
          <a:chOff x="0" y="0"/>
          <a:chExt cx="0" cy="0"/>
        </a:xfrm>
      </p:grpSpPr>
      <p:sp>
        <p:nvSpPr>
          <p:cNvPr id="68" name="Body Level One…"/>
          <p:cNvSpPr txBox="1">
            <a:spLocks noGrp="1"/>
          </p:cNvSpPr>
          <p:nvPr>
            <p:ph type="body" sz="half" idx="1" hasCustomPrompt="1"/>
          </p:nvPr>
        </p:nvSpPr>
        <p:spPr>
          <a:xfrm>
            <a:off x="2082800" y="4195233"/>
            <a:ext cx="20207127" cy="6282059"/>
          </a:xfrm>
          <a:prstGeom prst="rect">
            <a:avLst/>
          </a:prstGeom>
        </p:spPr>
        <p:txBody>
          <a:bodyPr numCol="2" spcCol="1289181" anchor="t"/>
          <a:lstStyle>
            <a:lvl1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vl2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2pPr>
            <a:lvl3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3pPr>
            <a:lvl4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4pPr>
            <a:lvl5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5pPr>
          </a:lstStyle>
          <a:p>
            <a:r>
              <a:t>Slide bullet text</a:t>
            </a:r>
          </a:p>
          <a:p>
            <a:pPr lvl="1"/>
            <a:endParaRPr/>
          </a:p>
          <a:p>
            <a:pPr lvl="2"/>
            <a:endParaRPr/>
          </a:p>
          <a:p>
            <a:pPr lvl="3"/>
            <a:endParaRPr/>
          </a:p>
          <a:p>
            <a:pPr lvl="4"/>
            <a:endParaRPr/>
          </a:p>
        </p:txBody>
      </p:sp>
      <p:sp>
        <p:nvSpPr>
          <p:cNvPr id="69" name="Line"/>
          <p:cNvSpPr/>
          <p:nvPr/>
        </p:nvSpPr>
        <p:spPr>
          <a:xfrm>
            <a:off x="766879" y="952500"/>
            <a:ext cx="22850242"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70"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71"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FFF5F2"/>
        </a:solidFill>
        <a:effectLst/>
      </p:bgPr>
    </p:bg>
    <p:spTree>
      <p:nvGrpSpPr>
        <p:cNvPr id="1" name=""/>
        <p:cNvGrpSpPr/>
        <p:nvPr/>
      </p:nvGrpSpPr>
      <p:grpSpPr>
        <a:xfrm>
          <a:off x="0" y="0"/>
          <a:ext cx="0" cy="0"/>
          <a:chOff x="0" y="0"/>
          <a:chExt cx="0" cy="0"/>
        </a:xfrm>
      </p:grpSpPr>
      <p:sp>
        <p:nvSpPr>
          <p:cNvPr id="78" name="Slide Title"/>
          <p:cNvSpPr txBox="1">
            <a:spLocks noGrp="1"/>
          </p:cNvSpPr>
          <p:nvPr>
            <p:ph type="title" hasCustomPrompt="1"/>
          </p:nvPr>
        </p:nvSpPr>
        <p:spPr>
          <a:xfrm>
            <a:off x="1270000" y="1851223"/>
            <a:ext cx="11785600" cy="4084936"/>
          </a:xfrm>
          <a:prstGeom prst="rect">
            <a:avLst/>
          </a:prstGeom>
        </p:spPr>
        <p:txBody>
          <a:bodyPr anchor="b"/>
          <a:lstStyle>
            <a:lvl1pPr defTabSz="584200">
              <a:lnSpc>
                <a:spcPct val="90000"/>
              </a:lnSpc>
              <a:defRPr sz="9000" cap="all" spc="270">
                <a:solidFill>
                  <a:schemeClr val="accent6"/>
                </a:solidFill>
                <a:latin typeface="+mn-lt"/>
                <a:ea typeface="+mn-ea"/>
                <a:cs typeface="+mn-cs"/>
                <a:sym typeface="Graphik"/>
              </a:defRPr>
            </a:lvl1pPr>
          </a:lstStyle>
          <a:p>
            <a:r>
              <a:t>Slide Title</a:t>
            </a:r>
          </a:p>
        </p:txBody>
      </p:sp>
      <p:sp>
        <p:nvSpPr>
          <p:cNvPr id="79" name="Body Level One…"/>
          <p:cNvSpPr txBox="1">
            <a:spLocks noGrp="1"/>
          </p:cNvSpPr>
          <p:nvPr>
            <p:ph type="body" sz="quarter" idx="1" hasCustomPrompt="1"/>
          </p:nvPr>
        </p:nvSpPr>
        <p:spPr>
          <a:xfrm>
            <a:off x="2088435" y="6720284"/>
            <a:ext cx="10972801" cy="5467169"/>
          </a:xfrm>
          <a:prstGeom prst="rect">
            <a:avLst/>
          </a:prstGeom>
        </p:spPr>
        <p:txBody>
          <a:bodyPr anchor="t"/>
          <a:lstStyle>
            <a:lvl1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vl2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2pPr>
            <a:lvl3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3pPr>
            <a:lvl4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4pPr>
            <a:lvl5pPr defTabSz="355600">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5pPr>
          </a:lstStyle>
          <a:p>
            <a:r>
              <a:t>Slide bullet text</a:t>
            </a:r>
          </a:p>
          <a:p>
            <a:pPr lvl="1"/>
            <a:endParaRPr/>
          </a:p>
          <a:p>
            <a:pPr lvl="2"/>
            <a:endParaRPr/>
          </a:p>
          <a:p>
            <a:pPr lvl="3"/>
            <a:endParaRPr/>
          </a:p>
          <a:p>
            <a:pPr lvl="4"/>
            <a:endParaRPr/>
          </a:p>
        </p:txBody>
      </p:sp>
      <p:sp>
        <p:nvSpPr>
          <p:cNvPr id="80" name="Vintage television in front of yellow patterned wallpaper"/>
          <p:cNvSpPr>
            <a:spLocks noGrp="1"/>
          </p:cNvSpPr>
          <p:nvPr>
            <p:ph type="pic" idx="21"/>
          </p:nvPr>
        </p:nvSpPr>
        <p:spPr>
          <a:xfrm>
            <a:off x="12661900" y="-2501900"/>
            <a:ext cx="11077576" cy="14770100"/>
          </a:xfrm>
          <a:prstGeom prst="rect">
            <a:avLst/>
          </a:prstGeom>
          <a:ln w="114300">
            <a:solidFill>
              <a:srgbClr val="FFFFFF"/>
            </a:solidFill>
          </a:ln>
        </p:spPr>
        <p:txBody>
          <a:bodyPr lIns="91439" tIns="45719" rIns="91439" bIns="45719" anchor="t">
            <a:noAutofit/>
          </a:bodyPr>
          <a:lstStyle/>
          <a:p>
            <a:endParaRPr/>
          </a:p>
        </p:txBody>
      </p:sp>
      <p:sp>
        <p:nvSpPr>
          <p:cNvPr id="81"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82" name="Line"/>
          <p:cNvSpPr/>
          <p:nvPr/>
        </p:nvSpPr>
        <p:spPr>
          <a:xfrm>
            <a:off x="762000" y="12598400"/>
            <a:ext cx="22860001" cy="0"/>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83"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p:bg>
      <p:bgPr>
        <a:solidFill>
          <a:schemeClr val="accent1"/>
        </a:solidFill>
        <a:effectLst/>
      </p:bgPr>
    </p:bg>
    <p:spTree>
      <p:nvGrpSpPr>
        <p:cNvPr id="1" name=""/>
        <p:cNvGrpSpPr/>
        <p:nvPr/>
      </p:nvGrpSpPr>
      <p:grpSpPr>
        <a:xfrm>
          <a:off x="0" y="0"/>
          <a:ext cx="0" cy="0"/>
          <a:chOff x="0" y="0"/>
          <a:chExt cx="0" cy="0"/>
        </a:xfrm>
      </p:grpSpPr>
      <p:sp>
        <p:nvSpPr>
          <p:cNvPr id="90" name="Section Title"/>
          <p:cNvSpPr txBox="1">
            <a:spLocks noGrp="1"/>
          </p:cNvSpPr>
          <p:nvPr>
            <p:ph type="title" hasCustomPrompt="1"/>
          </p:nvPr>
        </p:nvSpPr>
        <p:spPr>
          <a:xfrm>
            <a:off x="2086106" y="4292600"/>
            <a:ext cx="20205701" cy="5651500"/>
          </a:xfrm>
          <a:prstGeom prst="rect">
            <a:avLst/>
          </a:prstGeom>
        </p:spPr>
        <p:txBody>
          <a:bodyPr/>
          <a:lstStyle>
            <a:lvl1pPr defTabSz="584200">
              <a:lnSpc>
                <a:spcPct val="90000"/>
              </a:lnSpc>
              <a:defRPr sz="11000" cap="all" spc="330">
                <a:solidFill>
                  <a:schemeClr val="accent5"/>
                </a:solidFill>
                <a:latin typeface="+mn-lt"/>
                <a:ea typeface="+mn-ea"/>
                <a:cs typeface="+mn-cs"/>
                <a:sym typeface="Graphik"/>
              </a:defRPr>
            </a:lvl1pPr>
          </a:lstStyle>
          <a:p>
            <a:r>
              <a:t>Section Title</a:t>
            </a:r>
          </a:p>
        </p:txBody>
      </p:sp>
      <p:sp>
        <p:nvSpPr>
          <p:cNvPr id="91" name="Line"/>
          <p:cNvSpPr/>
          <p:nvPr/>
        </p:nvSpPr>
        <p:spPr>
          <a:xfrm flipV="1">
            <a:off x="762000" y="952499"/>
            <a:ext cx="22860001" cy="2"/>
          </a:xfrm>
          <a:prstGeom prst="line">
            <a:avLst/>
          </a:prstGeom>
          <a:ln w="76200">
            <a:solidFill>
              <a:schemeClr val="accent5"/>
            </a:solidFill>
            <a:miter lim="400000"/>
          </a:ln>
        </p:spPr>
        <p:txBody>
          <a:bodyPr lIns="50800" tIns="50800" rIns="50800" bIns="50800" anchor="ctr"/>
          <a:lstStyle/>
          <a:p>
            <a:pPr defTabSz="825500">
              <a:defRPr sz="3200" spc="0">
                <a:solidFill>
                  <a:srgbClr val="000000"/>
                </a:solidFill>
              </a:defRPr>
            </a:pPr>
            <a:endParaRPr/>
          </a:p>
        </p:txBody>
      </p:sp>
      <p:sp>
        <p:nvSpPr>
          <p:cNvPr id="92" name="Line"/>
          <p:cNvSpPr/>
          <p:nvPr/>
        </p:nvSpPr>
        <p:spPr>
          <a:xfrm>
            <a:off x="762000" y="12598400"/>
            <a:ext cx="22860001" cy="0"/>
          </a:xfrm>
          <a:prstGeom prst="line">
            <a:avLst/>
          </a:prstGeom>
          <a:ln w="76200">
            <a:solidFill>
              <a:schemeClr val="accent5"/>
            </a:solidFill>
            <a:miter lim="400000"/>
          </a:ln>
        </p:spPr>
        <p:txBody>
          <a:bodyPr lIns="50800" tIns="50800" rIns="50800" bIns="50800" anchor="ctr"/>
          <a:lstStyle/>
          <a:p>
            <a:pPr defTabSz="825500">
              <a:defRPr sz="3200" spc="0">
                <a:solidFill>
                  <a:srgbClr val="000000"/>
                </a:solidFill>
              </a:defRPr>
            </a:pPr>
            <a:endParaRPr/>
          </a:p>
        </p:txBody>
      </p:sp>
      <p:sp>
        <p:nvSpPr>
          <p:cNvPr id="93"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FFFFFF"/>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5F2"/>
        </a:solidFill>
        <a:effectLst/>
      </p:bgPr>
    </p:bg>
    <p:spTree>
      <p:nvGrpSpPr>
        <p:cNvPr id="1" name=""/>
        <p:cNvGrpSpPr/>
        <p:nvPr/>
      </p:nvGrpSpPr>
      <p:grpSpPr>
        <a:xfrm>
          <a:off x="0" y="0"/>
          <a:ext cx="0" cy="0"/>
          <a:chOff x="0" y="0"/>
          <a:chExt cx="0" cy="0"/>
        </a:xfrm>
      </p:grpSpPr>
      <p:sp>
        <p:nvSpPr>
          <p:cNvPr id="100"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101"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102" name="Slide Title"/>
          <p:cNvSpPr txBox="1">
            <a:spLocks noGrp="1"/>
          </p:cNvSpPr>
          <p:nvPr>
            <p:ph type="title" hasCustomPrompt="1"/>
          </p:nvPr>
        </p:nvSpPr>
        <p:spPr>
          <a:xfrm>
            <a:off x="2082800" y="1282700"/>
            <a:ext cx="20205700" cy="1651000"/>
          </a:xfrm>
          <a:prstGeom prst="rect">
            <a:avLst/>
          </a:prstGeom>
        </p:spPr>
        <p:txBody>
          <a:bodyPr anchor="t"/>
          <a:lstStyle>
            <a:lvl1pPr defTabSz="584200">
              <a:lnSpc>
                <a:spcPct val="90000"/>
              </a:lnSpc>
              <a:defRPr sz="9000" cap="all" spc="270">
                <a:solidFill>
                  <a:schemeClr val="accent6"/>
                </a:solidFill>
                <a:latin typeface="+mn-lt"/>
                <a:ea typeface="+mn-ea"/>
                <a:cs typeface="+mn-cs"/>
                <a:sym typeface="Graphik"/>
              </a:defRPr>
            </a:lvl1pPr>
          </a:lstStyle>
          <a:p>
            <a:r>
              <a:t>Slide Title</a:t>
            </a:r>
          </a:p>
        </p:txBody>
      </p:sp>
      <p:sp>
        <p:nvSpPr>
          <p:cNvPr id="103"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Agenda">
    <p:bg>
      <p:bgPr>
        <a:solidFill>
          <a:srgbClr val="FFF5F2"/>
        </a:solidFill>
        <a:effectLst/>
      </p:bgPr>
    </p:bg>
    <p:spTree>
      <p:nvGrpSpPr>
        <p:cNvPr id="1" name=""/>
        <p:cNvGrpSpPr/>
        <p:nvPr/>
      </p:nvGrpSpPr>
      <p:grpSpPr>
        <a:xfrm>
          <a:off x="0" y="0"/>
          <a:ext cx="0" cy="0"/>
          <a:chOff x="0" y="0"/>
          <a:chExt cx="0" cy="0"/>
        </a:xfrm>
      </p:grpSpPr>
      <p:sp>
        <p:nvSpPr>
          <p:cNvPr id="110" name="Agenda Subtitle"/>
          <p:cNvSpPr txBox="1">
            <a:spLocks noGrp="1"/>
          </p:cNvSpPr>
          <p:nvPr>
            <p:ph type="body" sz="quarter" idx="21" hasCustomPrompt="1"/>
          </p:nvPr>
        </p:nvSpPr>
        <p:spPr>
          <a:xfrm>
            <a:off x="2082800" y="2795091"/>
            <a:ext cx="20205700" cy="605029"/>
          </a:xfrm>
          <a:prstGeom prst="rect">
            <a:avLst/>
          </a:prstGeom>
        </p:spPr>
        <p:txBody>
          <a:bodyPr lIns="0" tIns="0" rIns="0" bIns="0"/>
          <a:lstStyle>
            <a:lvl1pPr marL="0" indent="0" algn="ctr" defTabSz="584200">
              <a:lnSpc>
                <a:spcPct val="120000"/>
              </a:lnSpc>
              <a:spcBef>
                <a:spcPts val="0"/>
              </a:spcBef>
              <a:buSzTx/>
              <a:buNone/>
              <a:defRPr sz="3600" b="1" spc="107">
                <a:solidFill>
                  <a:srgbClr val="8AACB9"/>
                </a:solidFill>
                <a:latin typeface="+mn-lt"/>
                <a:ea typeface="+mn-ea"/>
                <a:cs typeface="+mn-cs"/>
                <a:sym typeface="Graphik"/>
              </a:defRPr>
            </a:lvl1pPr>
          </a:lstStyle>
          <a:p>
            <a:r>
              <a:t>Agenda Subtitle</a:t>
            </a:r>
          </a:p>
        </p:txBody>
      </p:sp>
      <p:sp>
        <p:nvSpPr>
          <p:cNvPr id="111" name="Body Level One…"/>
          <p:cNvSpPr txBox="1">
            <a:spLocks noGrp="1"/>
          </p:cNvSpPr>
          <p:nvPr>
            <p:ph type="body" idx="1" hasCustomPrompt="1"/>
          </p:nvPr>
        </p:nvSpPr>
        <p:spPr>
          <a:xfrm>
            <a:off x="2082800" y="4055764"/>
            <a:ext cx="20205700" cy="6731001"/>
          </a:xfrm>
          <a:prstGeom prst="rect">
            <a:avLst/>
          </a:prstGeom>
        </p:spPr>
        <p:txBody>
          <a:bodyPr anchor="t"/>
          <a:lstStyle>
            <a:lvl1pPr marL="177800" indent="-177800" algn="ctr" defTabSz="2641600">
              <a:spcBef>
                <a:spcPts val="4400"/>
              </a:spcBef>
              <a:buSzTx/>
              <a:buNone/>
              <a:tabLst>
                <a:tab pos="5384800" algn="l"/>
              </a:tabLst>
              <a:defRPr sz="5000" b="1">
                <a:solidFill>
                  <a:schemeClr val="accent1">
                    <a:satOff val="36598"/>
                    <a:lumOff val="-17227"/>
                  </a:schemeClr>
                </a:solidFill>
                <a:latin typeface="+mn-lt"/>
                <a:ea typeface="+mn-ea"/>
                <a:cs typeface="+mn-cs"/>
                <a:sym typeface="Graphik"/>
              </a:defRPr>
            </a:lvl1pPr>
            <a:lvl2pPr marL="177800" indent="279400" algn="ctr" defTabSz="2641600">
              <a:spcBef>
                <a:spcPts val="4400"/>
              </a:spcBef>
              <a:buSzTx/>
              <a:buNone/>
              <a:tabLst>
                <a:tab pos="5384800" algn="l"/>
              </a:tabLst>
              <a:defRPr sz="5000" b="1">
                <a:solidFill>
                  <a:schemeClr val="accent1">
                    <a:satOff val="36598"/>
                    <a:lumOff val="-17227"/>
                  </a:schemeClr>
                </a:solidFill>
                <a:latin typeface="+mn-lt"/>
                <a:ea typeface="+mn-ea"/>
                <a:cs typeface="+mn-cs"/>
                <a:sym typeface="Graphik"/>
              </a:defRPr>
            </a:lvl2pPr>
            <a:lvl3pPr marL="177800" indent="736600" algn="ctr" defTabSz="2641600">
              <a:spcBef>
                <a:spcPts val="4400"/>
              </a:spcBef>
              <a:buSzTx/>
              <a:buNone/>
              <a:tabLst>
                <a:tab pos="5384800" algn="l"/>
              </a:tabLst>
              <a:defRPr sz="5000" b="1">
                <a:solidFill>
                  <a:schemeClr val="accent1">
                    <a:satOff val="36598"/>
                    <a:lumOff val="-17227"/>
                  </a:schemeClr>
                </a:solidFill>
                <a:latin typeface="+mn-lt"/>
                <a:ea typeface="+mn-ea"/>
                <a:cs typeface="+mn-cs"/>
                <a:sym typeface="Graphik"/>
              </a:defRPr>
            </a:lvl3pPr>
            <a:lvl4pPr marL="177800" indent="1193800" algn="ctr" defTabSz="2641600">
              <a:spcBef>
                <a:spcPts val="4400"/>
              </a:spcBef>
              <a:buSzTx/>
              <a:buNone/>
              <a:tabLst>
                <a:tab pos="5384800" algn="l"/>
              </a:tabLst>
              <a:defRPr sz="5000" b="1">
                <a:solidFill>
                  <a:schemeClr val="accent1">
                    <a:satOff val="36598"/>
                    <a:lumOff val="-17227"/>
                  </a:schemeClr>
                </a:solidFill>
                <a:latin typeface="+mn-lt"/>
                <a:ea typeface="+mn-ea"/>
                <a:cs typeface="+mn-cs"/>
                <a:sym typeface="Graphik"/>
              </a:defRPr>
            </a:lvl4pPr>
            <a:lvl5pPr marL="177800" indent="1651000" algn="ctr" defTabSz="2641600">
              <a:spcBef>
                <a:spcPts val="4400"/>
              </a:spcBef>
              <a:buSzTx/>
              <a:buNone/>
              <a:tabLst>
                <a:tab pos="5384800" algn="l"/>
              </a:tabLst>
              <a:defRPr sz="5000" b="1">
                <a:solidFill>
                  <a:schemeClr val="accent1">
                    <a:satOff val="36598"/>
                    <a:lumOff val="-17227"/>
                  </a:schemeClr>
                </a:solidFill>
                <a:latin typeface="+mn-lt"/>
                <a:ea typeface="+mn-ea"/>
                <a:cs typeface="+mn-cs"/>
                <a:sym typeface="Graphik"/>
              </a:defRPr>
            </a:lvl5pPr>
          </a:lstStyle>
          <a:p>
            <a:r>
              <a:t>Agenda Topics</a:t>
            </a:r>
          </a:p>
          <a:p>
            <a:pPr lvl="1"/>
            <a:endParaRPr/>
          </a:p>
          <a:p>
            <a:pPr lvl="2"/>
            <a:endParaRPr/>
          </a:p>
          <a:p>
            <a:pPr lvl="3"/>
            <a:endParaRPr/>
          </a:p>
          <a:p>
            <a:pPr lvl="4"/>
            <a:endParaRPr/>
          </a:p>
        </p:txBody>
      </p:sp>
      <p:sp>
        <p:nvSpPr>
          <p:cNvPr id="112" name="Agenda Title"/>
          <p:cNvSpPr txBox="1">
            <a:spLocks noGrp="1"/>
          </p:cNvSpPr>
          <p:nvPr>
            <p:ph type="title" hasCustomPrompt="1"/>
          </p:nvPr>
        </p:nvSpPr>
        <p:spPr>
          <a:xfrm>
            <a:off x="2082800" y="1282700"/>
            <a:ext cx="20205700" cy="1651000"/>
          </a:xfrm>
          <a:prstGeom prst="rect">
            <a:avLst/>
          </a:prstGeom>
        </p:spPr>
        <p:txBody>
          <a:bodyPr anchor="t"/>
          <a:lstStyle>
            <a:lvl1pPr defTabSz="584200">
              <a:lnSpc>
                <a:spcPct val="90000"/>
              </a:lnSpc>
              <a:defRPr sz="9000" cap="all" spc="270">
                <a:solidFill>
                  <a:schemeClr val="accent1">
                    <a:satOff val="36598"/>
                    <a:lumOff val="-17227"/>
                  </a:schemeClr>
                </a:solidFill>
                <a:latin typeface="+mn-lt"/>
                <a:ea typeface="+mn-ea"/>
                <a:cs typeface="+mn-cs"/>
                <a:sym typeface="Graphik"/>
              </a:defRPr>
            </a:lvl1pPr>
          </a:lstStyle>
          <a:p>
            <a:r>
              <a:t>Agenda Title</a:t>
            </a:r>
          </a:p>
        </p:txBody>
      </p:sp>
      <p:sp>
        <p:nvSpPr>
          <p:cNvPr id="113" name="Line"/>
          <p:cNvSpPr/>
          <p:nvPr/>
        </p:nvSpPr>
        <p:spPr>
          <a:xfrm>
            <a:off x="757217" y="12603828"/>
            <a:ext cx="22862943" cy="1"/>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14" name="Line"/>
          <p:cNvSpPr/>
          <p:nvPr/>
        </p:nvSpPr>
        <p:spPr>
          <a:xfrm flipV="1">
            <a:off x="762000" y="952499"/>
            <a:ext cx="22860001" cy="2"/>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15" name="Slide Number"/>
          <p:cNvSpPr txBox="1">
            <a:spLocks noGrp="1"/>
          </p:cNvSpPr>
          <p:nvPr>
            <p:ph type="sldNum" sz="quarter" idx="2"/>
          </p:nvPr>
        </p:nvSpPr>
        <p:spPr>
          <a:xfrm>
            <a:off x="11990323" y="12890500"/>
            <a:ext cx="416053" cy="467107"/>
          </a:xfrm>
          <a:prstGeom prst="rect">
            <a:avLst/>
          </a:prstGeom>
        </p:spPr>
        <p:txBody>
          <a:bodyPr anchor="b"/>
          <a:lstStyle>
            <a:lvl1pPr defTabSz="584200">
              <a:defRPr sz="2200">
                <a:solidFill>
                  <a:srgbClr val="5E5E5E"/>
                </a:solidFill>
                <a:latin typeface="+mn-lt"/>
                <a:ea typeface="+mn-ea"/>
                <a:cs typeface="+mn-cs"/>
                <a:sym typeface="Graphik"/>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viconnect logo.png" descr="cviconnect logo.png"/>
          <p:cNvPicPr>
            <a:picLocks noChangeAspect="1"/>
          </p:cNvPicPr>
          <p:nvPr/>
        </p:nvPicPr>
        <p:blipFill>
          <a:blip r:embed="rId20"/>
          <a:srcRect t="29825" b="29825"/>
          <a:stretch>
            <a:fillRect/>
          </a:stretch>
        </p:blipFill>
        <p:spPr>
          <a:xfrm>
            <a:off x="179229" y="12072591"/>
            <a:ext cx="2896398" cy="1168663"/>
          </a:xfrm>
          <a:prstGeom prst="rect">
            <a:avLst/>
          </a:prstGeom>
          <a:ln w="12700">
            <a:miter lim="400000"/>
          </a:ln>
        </p:spPr>
      </p:pic>
      <p:sp>
        <p:nvSpPr>
          <p:cNvPr id="3"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spc="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2pPr>
      <a:lvl3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3pPr>
      <a:lvl4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4pPr>
      <a:lvl5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5pPr>
      <a:lvl6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6pPr>
      <a:lvl7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7pPr>
      <a:lvl8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8pPr>
      <a:lvl9pPr marL="0" marR="0" indent="0" algn="ctr" defTabSz="825500" latinLnBrk="0">
        <a:lnSpc>
          <a:spcPct val="100000"/>
        </a:lnSpc>
        <a:spcBef>
          <a:spcPts val="0"/>
        </a:spcBef>
        <a:spcAft>
          <a:spcPts val="0"/>
        </a:spcAft>
        <a:buClrTx/>
        <a:buSzTx/>
        <a:buFontTx/>
        <a:buNone/>
        <a:tabLst/>
        <a:defRPr sz="10000" b="1" i="0" u="none" strike="noStrike" cap="none" spc="0" baseline="0">
          <a:solidFill>
            <a:srgbClr val="004D80"/>
          </a:solidFill>
          <a:uFillTx/>
          <a:latin typeface="Arial"/>
          <a:ea typeface="Arial"/>
          <a:cs typeface="Arial"/>
          <a:sym typeface="Arial"/>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a:ea typeface="Arial"/>
          <a:cs typeface="Arial"/>
          <a:sym typeface="Arial"/>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ies@cviconnect.co"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Ahg6qcgoay4?feature=oemb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www.quantamagazine.org/to-pay-attention-the-brain-uses-filters-not-a-spotlight-20190924/"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ViConnec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CViConnect</a:t>
            </a:r>
          </a:p>
        </p:txBody>
      </p:sp>
      <p:sp>
        <p:nvSpPr>
          <p:cNvPr id="215" name="Stephanie Steffer"/>
          <p:cNvSpPr txBox="1">
            <a:spLocks noGrp="1"/>
          </p:cNvSpPr>
          <p:nvPr>
            <p:ph type="body" idx="2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Stephanie </a:t>
            </a:r>
            <a:r>
              <a:rPr dirty="0" err="1"/>
              <a:t>Steffer</a:t>
            </a:r>
            <a:endParaRPr dirty="0"/>
          </a:p>
        </p:txBody>
      </p:sp>
      <p:sp>
        <p:nvSpPr>
          <p:cNvPr id="216" name="Characteristics of CVI"/>
          <p:cNvSpPr txBox="1">
            <a:spLocks noGrp="1"/>
          </p:cNvSpPr>
          <p:nvPr>
            <p:ph type="body" sz="quarter" idx="1"/>
          </p:nvPr>
        </p:nvSpPr>
        <p:spPr>
          <a:xfrm>
            <a:off x="1915690" y="5330020"/>
            <a:ext cx="20552620" cy="2340527"/>
          </a:xfrm>
          <a:prstGeom prst="rect">
            <a:avLst/>
          </a:prstGeom>
        </p:spPr>
        <p:txBody>
          <a:bodyPr/>
          <a:lstStyle>
            <a:lvl1pPr>
              <a:lnSpc>
                <a:spcPct val="90000"/>
              </a:lnSpc>
              <a:defRPr sz="11000" cap="all" spc="330">
                <a:solidFill>
                  <a:srgbClr val="FFFFFF"/>
                </a:solidFill>
              </a:defRPr>
            </a:lvl1pPr>
          </a:lstStyle>
          <a:p>
            <a:r>
              <a:rPr dirty="0"/>
              <a:t>Characteristics of CVI</a:t>
            </a:r>
          </a:p>
        </p:txBody>
      </p:sp>
      <p:sp>
        <p:nvSpPr>
          <p:cNvPr id="217" name="stephanies@cviconnect.co"/>
          <p:cNvSpPr txBox="1"/>
          <p:nvPr/>
        </p:nvSpPr>
        <p:spPr>
          <a:xfrm>
            <a:off x="18275301" y="12364718"/>
            <a:ext cx="4965701" cy="467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584200">
              <a:lnSpc>
                <a:spcPct val="120000"/>
              </a:lnSpc>
              <a:defRPr u="sng" cap="all" spc="88">
                <a:solidFill>
                  <a:schemeClr val="accent4">
                    <a:hueOff val="265598"/>
                    <a:satOff val="58489"/>
                    <a:lumOff val="29694"/>
                  </a:schemeClr>
                </a:solidFill>
                <a:latin typeface="+mn-lt"/>
                <a:ea typeface="+mn-ea"/>
                <a:cs typeface="+mn-cs"/>
                <a:sym typeface="Graphik"/>
                <a:hlinkClick r:id="rId3"/>
              </a:defRPr>
            </a:lvl1pPr>
          </a:lstStyle>
          <a:p>
            <a:pPr>
              <a:defRPr u="none"/>
            </a:pPr>
            <a:r>
              <a:rPr u="sng">
                <a:hlinkClick r:id="rId3"/>
              </a:rPr>
              <a:t>stephanies@cviconnect.co</a:t>
            </a:r>
          </a:p>
        </p:txBody>
      </p:sp>
      <p:sp>
        <p:nvSpPr>
          <p:cNvPr id="218" name="CVI Training for Effective Teaching of Students with Visual Impairments"/>
          <p:cNvSpPr txBox="1"/>
          <p:nvPr/>
        </p:nvSpPr>
        <p:spPr>
          <a:xfrm>
            <a:off x="1915690" y="3545220"/>
            <a:ext cx="20205700" cy="1614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defTabSz="584200">
              <a:lnSpc>
                <a:spcPct val="120000"/>
              </a:lnSpc>
              <a:defRPr sz="3600" b="1" spc="107">
                <a:solidFill>
                  <a:schemeClr val="accent4">
                    <a:hueOff val="265598"/>
                    <a:satOff val="58489"/>
                    <a:lumOff val="29694"/>
                  </a:schemeClr>
                </a:solidFill>
                <a:latin typeface="+mn-lt"/>
                <a:ea typeface="+mn-ea"/>
                <a:cs typeface="+mn-cs"/>
                <a:sym typeface="Graphik"/>
              </a:defRPr>
            </a:lvl1pPr>
          </a:lstStyle>
          <a:p>
            <a:r>
              <a:rPr dirty="0"/>
              <a:t>CVI Training for Effective Teaching of Students with Visual Impairments</a:t>
            </a:r>
          </a:p>
        </p:txBody>
      </p:sp>
      <p:sp>
        <p:nvSpPr>
          <p:cNvPr id="3" name="Title 2">
            <a:extLst>
              <a:ext uri="{FF2B5EF4-FFF2-40B4-BE49-F238E27FC236}">
                <a16:creationId xmlns:a16="http://schemas.microsoft.com/office/drawing/2014/main" id="{8B651057-E037-F6EA-7122-CF30E14F642A}"/>
              </a:ext>
            </a:extLst>
          </p:cNvPr>
          <p:cNvSpPr>
            <a:spLocks noGrp="1"/>
          </p:cNvSpPr>
          <p:nvPr>
            <p:ph type="title"/>
          </p:nvPr>
        </p:nvSpPr>
        <p:spPr>
          <a:xfrm>
            <a:off x="1915690" y="-1098911"/>
            <a:ext cx="20205700" cy="3911600"/>
          </a:xfrm>
        </p:spPr>
        <p:txBody>
          <a:bodyPr/>
          <a:lstStyle/>
          <a:p>
            <a:pPr latinLnBrk="0"/>
            <a:r>
              <a:rPr lang="en-US" sz="3600" b="1" i="0" spc="107" baseline="0" dirty="0">
                <a:solidFill>
                  <a:srgbClr val="FFCBC4"/>
                </a:solidFill>
                <a:effectLst/>
                <a:latin typeface="Graphik" panose="020B0503030202060203" pitchFamily="34" charset="77"/>
                <a:ea typeface="Graphik" panose="020B0503030202060203" pitchFamily="34" charset="77"/>
                <a:cs typeface="Graphik" panose="020B0503030202060203" pitchFamily="34" charset="77"/>
              </a:rPr>
              <a:t>Characteristics of CVI</a:t>
            </a:r>
            <a:endParaRPr lang="en-US" dirty="0">
              <a:effectLs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4A90-EF8A-8D90-9D7D-87F97E85989E}"/>
              </a:ext>
            </a:extLst>
          </p:cNvPr>
          <p:cNvSpPr>
            <a:spLocks noGrp="1"/>
          </p:cNvSpPr>
          <p:nvPr>
            <p:ph type="title" idx="4294967295"/>
          </p:nvPr>
        </p:nvSpPr>
        <p:spPr>
          <a:xfrm>
            <a:off x="1689100" y="-2286000"/>
            <a:ext cx="21005800" cy="2286000"/>
          </a:xfrm>
        </p:spPr>
        <p:txBody>
          <a:bodyPr>
            <a:normAutofit fontScale="90000"/>
          </a:bodyPr>
          <a:lstStyle/>
          <a:p>
            <a:r>
              <a:rPr lang="en-US" dirty="0"/>
              <a:t>Example of complexity</a:t>
            </a:r>
            <a:r>
              <a:rPr lang="en-US" baseline="0" dirty="0"/>
              <a:t> of the array pg2</a:t>
            </a:r>
            <a:endParaRPr lang="en-US" dirty="0"/>
          </a:p>
        </p:txBody>
      </p:sp>
      <p:grpSp>
        <p:nvGrpSpPr>
          <p:cNvPr id="267" name="Image Gallery" descr=" A classroom is shown with children are sitting and working several round tables. There are numerous items (words, pictures, etc.) on each wall shown. "/>
          <p:cNvGrpSpPr/>
          <p:nvPr/>
        </p:nvGrpSpPr>
        <p:grpSpPr>
          <a:xfrm>
            <a:off x="6731000" y="1098549"/>
            <a:ext cx="10922000" cy="11264901"/>
            <a:chOff x="0" y="0"/>
            <a:chExt cx="10922000" cy="11264899"/>
          </a:xfrm>
        </p:grpSpPr>
        <p:pic>
          <p:nvPicPr>
            <p:cNvPr id="265" name="Image" descr="Image"/>
            <p:cNvPicPr>
              <a:picLocks noChangeAspect="1"/>
            </p:cNvPicPr>
            <p:nvPr/>
          </p:nvPicPr>
          <p:blipFill>
            <a:blip r:embed="rId3"/>
            <a:srcRect r="34629"/>
            <a:stretch>
              <a:fillRect/>
            </a:stretch>
          </p:blipFill>
          <p:spPr>
            <a:xfrm>
              <a:off x="0" y="0"/>
              <a:ext cx="10922000" cy="10670794"/>
            </a:xfrm>
            <a:prstGeom prst="rect">
              <a:avLst/>
            </a:prstGeom>
            <a:ln w="12700" cap="flat">
              <a:noFill/>
              <a:miter lim="400000"/>
            </a:ln>
            <a:effectLst/>
          </p:spPr>
        </p:pic>
        <p:sp>
          <p:nvSpPr>
            <p:cNvPr id="266" name="Caption"/>
            <p:cNvSpPr/>
            <p:nvPr/>
          </p:nvSpPr>
          <p:spPr>
            <a:xfrm>
              <a:off x="0" y="10746993"/>
              <a:ext cx="10922000" cy="5179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defRPr>
                  <a:solidFill>
                    <a:srgbClr val="5E5E5E"/>
                  </a:solidFill>
                </a:defRPr>
              </a:lvl1pPr>
            </a:lstStyle>
            <a:p>
              <a:r>
                <a:t>Caption</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Understanding CVI"/>
          <p:cNvSpPr txBox="1"/>
          <p:nvPr/>
        </p:nvSpPr>
        <p:spPr>
          <a:xfrm>
            <a:off x="2089150" y="2775985"/>
            <a:ext cx="20205700" cy="60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84200">
              <a:lnSpc>
                <a:spcPct val="120000"/>
              </a:lnSpc>
              <a:defRPr sz="3600" b="1" spc="107">
                <a:solidFill>
                  <a:srgbClr val="8AACB9"/>
                </a:solidFill>
                <a:latin typeface="+mn-lt"/>
                <a:ea typeface="+mn-ea"/>
                <a:cs typeface="+mn-cs"/>
                <a:sym typeface="Graphik"/>
              </a:defRPr>
            </a:lvl1pPr>
          </a:lstStyle>
          <a:p>
            <a:r>
              <a:t>Understanding CVI</a:t>
            </a:r>
          </a:p>
        </p:txBody>
      </p:sp>
      <p:sp>
        <p:nvSpPr>
          <p:cNvPr id="270" name="10 Characteristics of CVI"/>
          <p:cNvSpPr txBox="1">
            <a:spLocks noGrp="1"/>
          </p:cNvSpPr>
          <p:nvPr>
            <p:ph type="title"/>
          </p:nvPr>
        </p:nvSpPr>
        <p:spPr>
          <a:prstGeom prst="rect">
            <a:avLst/>
          </a:prstGeom>
        </p:spPr>
        <p:txBody>
          <a:bodyPr>
            <a:normAutofit fontScale="90000"/>
          </a:bodyPr>
          <a:lstStyle>
            <a:lvl1pPr>
              <a:defRPr>
                <a:solidFill>
                  <a:schemeClr val="accent1">
                    <a:satOff val="36598"/>
                    <a:lumOff val="-17227"/>
                  </a:schemeClr>
                </a:solidFill>
              </a:defRPr>
            </a:lvl1pPr>
          </a:lstStyle>
          <a:p>
            <a:r>
              <a:rPr dirty="0"/>
              <a:t>10 Characteristics </a:t>
            </a:r>
            <a:r>
              <a:t>of CVI</a:t>
            </a:r>
            <a:r>
              <a:rPr lang="en-US">
                <a:solidFill>
                  <a:schemeClr val="bg2"/>
                </a:solidFill>
              </a:rPr>
              <a:t> (pg4)</a:t>
            </a:r>
            <a:endParaRPr dirty="0"/>
          </a:p>
        </p:txBody>
      </p:sp>
      <p:sp>
        <p:nvSpPr>
          <p:cNvPr id="269" name="Difficulty with visual complexity"/>
          <p:cNvSpPr txBox="1">
            <a:spLocks noGrp="1"/>
          </p:cNvSpPr>
          <p:nvPr>
            <p:ph type="body" sz="quarter" idx="1"/>
          </p:nvPr>
        </p:nvSpPr>
        <p:spPr>
          <a:xfrm>
            <a:off x="2088436" y="4195233"/>
            <a:ext cx="20207128" cy="920341"/>
          </a:xfrm>
          <a:prstGeom prst="rect">
            <a:avLst/>
          </a:prstGeom>
        </p:spPr>
        <p:txBody>
          <a:bodyPr/>
          <a:lstStyle>
            <a:lvl1pPr>
              <a:buBlip>
                <a:blip r:embed="rId3"/>
              </a:buBlip>
            </a:lvl1pPr>
          </a:lstStyle>
          <a:p>
            <a:r>
              <a:t>Difficulty with visual complexity</a:t>
            </a:r>
          </a:p>
        </p:txBody>
      </p:sp>
      <p:sp>
        <p:nvSpPr>
          <p:cNvPr id="275" name="Complexity of Objects"/>
          <p:cNvSpPr txBox="1"/>
          <p:nvPr/>
        </p:nvSpPr>
        <p:spPr>
          <a:xfrm>
            <a:off x="3467401" y="5929793"/>
            <a:ext cx="5849824"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lvl1pPr>
          </a:lstStyle>
          <a:p>
            <a:r>
              <a:t>Complexity of Objects</a:t>
            </a:r>
          </a:p>
        </p:txBody>
      </p:sp>
      <p:sp>
        <p:nvSpPr>
          <p:cNvPr id="276" name="Complexity or Array"/>
          <p:cNvSpPr txBox="1"/>
          <p:nvPr/>
        </p:nvSpPr>
        <p:spPr>
          <a:xfrm>
            <a:off x="3438029" y="7620056"/>
            <a:ext cx="5352848"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lvl1pPr>
          </a:lstStyle>
          <a:p>
            <a:r>
              <a:t>Complexity or Array</a:t>
            </a:r>
          </a:p>
        </p:txBody>
      </p:sp>
      <p:sp>
        <p:nvSpPr>
          <p:cNvPr id="277" name="Complexity of Faces"/>
          <p:cNvSpPr txBox="1"/>
          <p:nvPr/>
        </p:nvSpPr>
        <p:spPr>
          <a:xfrm>
            <a:off x="3425913" y="9310319"/>
            <a:ext cx="5377080"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lvl1pPr>
          </a:lstStyle>
          <a:p>
            <a:r>
              <a:t>Complexity of Faces</a:t>
            </a:r>
          </a:p>
        </p:txBody>
      </p:sp>
      <p:sp>
        <p:nvSpPr>
          <p:cNvPr id="278" name="Complexity of Sensory Environment"/>
          <p:cNvSpPr txBox="1"/>
          <p:nvPr/>
        </p:nvSpPr>
        <p:spPr>
          <a:xfrm>
            <a:off x="2757188" y="11000582"/>
            <a:ext cx="9606128"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1270000" lvl="1"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pPr>
            <a:r>
              <a:t>Complexity of Sensory Environment</a:t>
            </a:r>
          </a:p>
        </p:txBody>
      </p:sp>
      <p:sp>
        <p:nvSpPr>
          <p:cNvPr id="274" name="Visual and Behavioral CVI Characteristics from Roman-Lantzy"/>
          <p:cNvSpPr txBox="1"/>
          <p:nvPr/>
        </p:nvSpPr>
        <p:spPr>
          <a:xfrm>
            <a:off x="7935010" y="12725400"/>
            <a:ext cx="8513980"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latin typeface="Helvetica Neue"/>
                <a:ea typeface="Helvetica Neue"/>
                <a:cs typeface="Helvetica Neue"/>
                <a:sym typeface="Helvetica Neue"/>
              </a:defRPr>
            </a:lvl1pPr>
          </a:lstStyle>
          <a:p>
            <a:r>
              <a:t>Visual and Behavioral CVI Characteristics from Roman-Lantzy</a:t>
            </a:r>
          </a:p>
        </p:txBody>
      </p:sp>
      <p:sp>
        <p:nvSpPr>
          <p:cNvPr id="272" name="CVI Characteristics from Roman-Lantzy"/>
          <p:cNvSpPr txBox="1"/>
          <p:nvPr/>
        </p:nvSpPr>
        <p:spPr>
          <a:xfrm>
            <a:off x="8137864" y="13216065"/>
            <a:ext cx="551078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solidFill>
                  <a:srgbClr val="FFFFFF"/>
                </a:solidFill>
                <a:latin typeface="Helvetica Neue"/>
                <a:ea typeface="Helvetica Neue"/>
                <a:cs typeface="Helvetica Neue"/>
                <a:sym typeface="Helvetica Neue"/>
              </a:defRPr>
            </a:lvl1pPr>
          </a:lstStyle>
          <a:p>
            <a:r>
              <a:t>CVI Characteristics from Roman-Lantzy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77"/>
                                        </p:tgtEl>
                                        <p:attrNameLst>
                                          <p:attrName>style.visibility</p:attrName>
                                        </p:attrNameLst>
                                      </p:cBhvr>
                                      <p:to>
                                        <p:strVal val="visible"/>
                                      </p:to>
                                    </p:set>
                                    <p:anim calcmode="lin" valueType="num">
                                      <p:cBhvr>
                                        <p:cTn id="7" dur="1000" fill="hold"/>
                                        <p:tgtEl>
                                          <p:spTgt spid="277"/>
                                        </p:tgtEl>
                                        <p:attrNameLst>
                                          <p:attrName>ppt_x</p:attrName>
                                        </p:attrNameLst>
                                      </p:cBhvr>
                                      <p:tavLst>
                                        <p:tav tm="0">
                                          <p:val>
                                            <p:strVal val="0-#ppt_w/2"/>
                                          </p:val>
                                        </p:tav>
                                        <p:tav tm="100000">
                                          <p:val>
                                            <p:strVal val="#ppt_x"/>
                                          </p:val>
                                        </p:tav>
                                      </p:tavLst>
                                    </p:anim>
                                    <p:anim calcmode="lin" valueType="num">
                                      <p:cBhvr>
                                        <p:cTn id="8" dur="1000" fill="hold"/>
                                        <p:tgtEl>
                                          <p:spTgt spid="2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78"/>
                                        </p:tgtEl>
                                        <p:attrNameLst>
                                          <p:attrName>style.visibility</p:attrName>
                                        </p:attrNameLst>
                                      </p:cBhvr>
                                      <p:to>
                                        <p:strVal val="visible"/>
                                      </p:to>
                                    </p:set>
                                    <p:anim calcmode="lin" valueType="num">
                                      <p:cBhvr>
                                        <p:cTn id="13" dur="1000" fill="hold"/>
                                        <p:tgtEl>
                                          <p:spTgt spid="278"/>
                                        </p:tgtEl>
                                        <p:attrNameLst>
                                          <p:attrName>ppt_x</p:attrName>
                                        </p:attrNameLst>
                                      </p:cBhvr>
                                      <p:tavLst>
                                        <p:tav tm="0">
                                          <p:val>
                                            <p:strVal val="0-#ppt_w/2"/>
                                          </p:val>
                                        </p:tav>
                                        <p:tav tm="100000">
                                          <p:val>
                                            <p:strVal val="#ppt_x"/>
                                          </p:val>
                                        </p:tav>
                                      </p:tavLst>
                                    </p:anim>
                                    <p:anim calcmode="lin" valueType="num">
                                      <p:cBhvr>
                                        <p:cTn id="14" dur="1000" fill="hold"/>
                                        <p:tgtEl>
                                          <p:spTgt spid="2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1" animBg="1" advAuto="0"/>
      <p:bldP spid="278"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Understanding CVI"/>
          <p:cNvSpPr txBox="1"/>
          <p:nvPr/>
        </p:nvSpPr>
        <p:spPr>
          <a:xfrm>
            <a:off x="2089150" y="2775985"/>
            <a:ext cx="20205700" cy="60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84200">
              <a:lnSpc>
                <a:spcPct val="120000"/>
              </a:lnSpc>
              <a:defRPr sz="3600" b="1" spc="107">
                <a:solidFill>
                  <a:srgbClr val="8AACB9"/>
                </a:solidFill>
                <a:latin typeface="+mn-lt"/>
                <a:ea typeface="+mn-ea"/>
                <a:cs typeface="+mn-cs"/>
                <a:sym typeface="Graphik"/>
              </a:defRPr>
            </a:lvl1pPr>
          </a:lstStyle>
          <a:p>
            <a:r>
              <a:t>Understanding CVI</a:t>
            </a:r>
          </a:p>
        </p:txBody>
      </p:sp>
      <p:sp>
        <p:nvSpPr>
          <p:cNvPr id="281" name="10 Characteristics of CVI"/>
          <p:cNvSpPr txBox="1">
            <a:spLocks noGrp="1"/>
          </p:cNvSpPr>
          <p:nvPr>
            <p:ph type="title"/>
          </p:nvPr>
        </p:nvSpPr>
        <p:spPr>
          <a:prstGeom prst="rect">
            <a:avLst/>
          </a:prstGeom>
        </p:spPr>
        <p:txBody>
          <a:bodyPr>
            <a:normAutofit fontScale="90000"/>
          </a:bodyPr>
          <a:lstStyle>
            <a:lvl1pPr>
              <a:defRPr>
                <a:solidFill>
                  <a:schemeClr val="accent1">
                    <a:satOff val="36598"/>
                    <a:lumOff val="-17227"/>
                  </a:schemeClr>
                </a:solidFill>
              </a:defRPr>
            </a:lvl1pPr>
          </a:lstStyle>
          <a:p>
            <a:r>
              <a:rPr dirty="0"/>
              <a:t>10 Characteristics of CVI</a:t>
            </a:r>
            <a:r>
              <a:rPr lang="en-US" dirty="0"/>
              <a:t> </a:t>
            </a:r>
            <a:r>
              <a:rPr lang="en-US" dirty="0">
                <a:solidFill>
                  <a:schemeClr val="bg2"/>
                </a:solidFill>
              </a:rPr>
              <a:t>(pg5)</a:t>
            </a:r>
            <a:endParaRPr dirty="0">
              <a:solidFill>
                <a:schemeClr val="bg2"/>
              </a:solidFill>
            </a:endParaRPr>
          </a:p>
        </p:txBody>
      </p:sp>
      <p:sp>
        <p:nvSpPr>
          <p:cNvPr id="280" name="Need for light"/>
          <p:cNvSpPr txBox="1">
            <a:spLocks noGrp="1"/>
          </p:cNvSpPr>
          <p:nvPr>
            <p:ph type="body" sz="quarter" idx="1"/>
          </p:nvPr>
        </p:nvSpPr>
        <p:spPr>
          <a:xfrm>
            <a:off x="2088436" y="4195233"/>
            <a:ext cx="20207128" cy="920341"/>
          </a:xfrm>
          <a:prstGeom prst="rect">
            <a:avLst/>
          </a:prstGeom>
        </p:spPr>
        <p:txBody>
          <a:bodyPr/>
          <a:lstStyle>
            <a:lvl1pPr>
              <a:buBlip>
                <a:blip r:embed="rId2"/>
              </a:buBlip>
            </a:lvl1pPr>
          </a:lstStyle>
          <a:p>
            <a:r>
              <a:t>Need for light</a:t>
            </a:r>
          </a:p>
        </p:txBody>
      </p:sp>
      <p:sp>
        <p:nvSpPr>
          <p:cNvPr id="286" name="Difficulty with distance Viewing"/>
          <p:cNvSpPr txBox="1"/>
          <p:nvPr/>
        </p:nvSpPr>
        <p:spPr>
          <a:xfrm>
            <a:off x="2017382" y="5929793"/>
            <a:ext cx="8002321"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stStyle>
          <a:p>
            <a:r>
              <a:t>Difficulty with distance Viewing</a:t>
            </a:r>
          </a:p>
        </p:txBody>
      </p:sp>
      <p:sp>
        <p:nvSpPr>
          <p:cNvPr id="285" name="Visual and Behavioral CVI Characteristics from Roman-Lantzy"/>
          <p:cNvSpPr txBox="1"/>
          <p:nvPr/>
        </p:nvSpPr>
        <p:spPr>
          <a:xfrm>
            <a:off x="7935010" y="12725400"/>
            <a:ext cx="8513980"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latin typeface="Helvetica Neue"/>
                <a:ea typeface="Helvetica Neue"/>
                <a:cs typeface="Helvetica Neue"/>
                <a:sym typeface="Helvetica Neue"/>
              </a:defRPr>
            </a:lvl1pPr>
          </a:lstStyle>
          <a:p>
            <a:r>
              <a:t>Visual and Behavioral CVI Characteristics from Roman-Lantzy</a:t>
            </a:r>
          </a:p>
        </p:txBody>
      </p:sp>
      <p:sp>
        <p:nvSpPr>
          <p:cNvPr id="283" name="CVI Characteristics from Roman-Lantzy"/>
          <p:cNvSpPr txBox="1"/>
          <p:nvPr/>
        </p:nvSpPr>
        <p:spPr>
          <a:xfrm>
            <a:off x="8137864" y="13216065"/>
            <a:ext cx="551078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solidFill>
                  <a:srgbClr val="FFFFFF"/>
                </a:solidFill>
                <a:latin typeface="Helvetica Neue"/>
                <a:ea typeface="Helvetica Neue"/>
                <a:cs typeface="Helvetica Neue"/>
                <a:sym typeface="Helvetica Neue"/>
              </a:defRPr>
            </a:lvl1pPr>
          </a:lstStyle>
          <a:p>
            <a:r>
              <a:t>CVI Characteristics from Roman-Lantzy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80"/>
                                        </p:tgtEl>
                                        <p:attrNameLst>
                                          <p:attrName>style.visibility</p:attrName>
                                        </p:attrNameLst>
                                      </p:cBhvr>
                                      <p:to>
                                        <p:strVal val="visible"/>
                                      </p:to>
                                    </p:set>
                                    <p:anim calcmode="lin" valueType="num">
                                      <p:cBhvr>
                                        <p:cTn id="7" dur="1000" fill="hold"/>
                                        <p:tgtEl>
                                          <p:spTgt spid="280"/>
                                        </p:tgtEl>
                                        <p:attrNameLst>
                                          <p:attrName>ppt_x</p:attrName>
                                        </p:attrNameLst>
                                      </p:cBhvr>
                                      <p:tavLst>
                                        <p:tav tm="0">
                                          <p:val>
                                            <p:strVal val="0-#ppt_w/2"/>
                                          </p:val>
                                        </p:tav>
                                        <p:tav tm="100000">
                                          <p:val>
                                            <p:strVal val="#ppt_x"/>
                                          </p:val>
                                        </p:tav>
                                      </p:tavLst>
                                    </p:anim>
                                    <p:anim calcmode="lin" valueType="num">
                                      <p:cBhvr>
                                        <p:cTn id="8" dur="1000" fill="hold"/>
                                        <p:tgtEl>
                                          <p:spTgt spid="2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86"/>
                                        </p:tgtEl>
                                        <p:attrNameLst>
                                          <p:attrName>style.visibility</p:attrName>
                                        </p:attrNameLst>
                                      </p:cBhvr>
                                      <p:to>
                                        <p:strVal val="visible"/>
                                      </p:to>
                                    </p:set>
                                    <p:anim calcmode="lin" valueType="num">
                                      <p:cBhvr>
                                        <p:cTn id="13" dur="1000" fill="hold"/>
                                        <p:tgtEl>
                                          <p:spTgt spid="286"/>
                                        </p:tgtEl>
                                        <p:attrNameLst>
                                          <p:attrName>ppt_x</p:attrName>
                                        </p:attrNameLst>
                                      </p:cBhvr>
                                      <p:tavLst>
                                        <p:tav tm="0">
                                          <p:val>
                                            <p:strVal val="0-#ppt_w/2"/>
                                          </p:val>
                                        </p:tav>
                                        <p:tav tm="100000">
                                          <p:val>
                                            <p:strVal val="#ppt_x"/>
                                          </p:val>
                                        </p:tav>
                                      </p:tavLst>
                                    </p:anim>
                                    <p:anim calcmode="lin" valueType="num">
                                      <p:cBhvr>
                                        <p:cTn id="14" dur="1000" fill="hold"/>
                                        <p:tgtEl>
                                          <p:spTgt spid="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1" animBg="1" advAuto="0"/>
      <p:bldP spid="286"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CAB3-FC90-5588-2695-6A9C2702939F}"/>
              </a:ext>
            </a:extLst>
          </p:cNvPr>
          <p:cNvSpPr>
            <a:spLocks noGrp="1"/>
          </p:cNvSpPr>
          <p:nvPr>
            <p:ph type="title" idx="4294967295"/>
          </p:nvPr>
        </p:nvSpPr>
        <p:spPr>
          <a:xfrm>
            <a:off x="1689100" y="-2286000"/>
            <a:ext cx="21005800" cy="2286000"/>
          </a:xfrm>
        </p:spPr>
        <p:txBody>
          <a:bodyPr/>
          <a:lstStyle/>
          <a:p>
            <a:r>
              <a:rPr lang="en-US" dirty="0"/>
              <a:t>Example of Distance</a:t>
            </a:r>
          </a:p>
        </p:txBody>
      </p:sp>
      <p:pic>
        <p:nvPicPr>
          <p:cNvPr id="288" name="An array of 4 images of street signs are displayed each with increasing distance." descr="An array of 4 images of street signs are displayed each with increasing distance."/>
          <p:cNvPicPr>
            <a:picLocks noChangeAspect="1"/>
          </p:cNvPicPr>
          <p:nvPr/>
        </p:nvPicPr>
        <p:blipFill>
          <a:blip r:embed="rId3"/>
          <a:stretch>
            <a:fillRect/>
          </a:stretch>
        </p:blipFill>
        <p:spPr>
          <a:xfrm>
            <a:off x="5311806" y="-1427678"/>
            <a:ext cx="15240001" cy="203200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Understanding CVI"/>
          <p:cNvSpPr txBox="1"/>
          <p:nvPr/>
        </p:nvSpPr>
        <p:spPr>
          <a:xfrm>
            <a:off x="2089150" y="2775985"/>
            <a:ext cx="20205700" cy="60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84200">
              <a:lnSpc>
                <a:spcPct val="120000"/>
              </a:lnSpc>
              <a:defRPr sz="3600" b="1" spc="107">
                <a:solidFill>
                  <a:srgbClr val="8AACB9"/>
                </a:solidFill>
                <a:latin typeface="+mn-lt"/>
                <a:ea typeface="+mn-ea"/>
                <a:cs typeface="+mn-cs"/>
                <a:sym typeface="Graphik"/>
              </a:defRPr>
            </a:lvl1pPr>
          </a:lstStyle>
          <a:p>
            <a:r>
              <a:t>Understanding CVI</a:t>
            </a:r>
          </a:p>
        </p:txBody>
      </p:sp>
      <p:sp>
        <p:nvSpPr>
          <p:cNvPr id="291" name="10 Characteristics of CVI"/>
          <p:cNvSpPr txBox="1">
            <a:spLocks noGrp="1"/>
          </p:cNvSpPr>
          <p:nvPr>
            <p:ph type="title"/>
          </p:nvPr>
        </p:nvSpPr>
        <p:spPr>
          <a:prstGeom prst="rect">
            <a:avLst/>
          </a:prstGeom>
        </p:spPr>
        <p:txBody>
          <a:bodyPr/>
          <a:lstStyle>
            <a:lvl1pPr>
              <a:defRPr>
                <a:solidFill>
                  <a:schemeClr val="accent1">
                    <a:satOff val="36598"/>
                    <a:lumOff val="-17227"/>
                  </a:schemeClr>
                </a:solidFill>
              </a:defRPr>
            </a:lvl1pPr>
          </a:lstStyle>
          <a:p>
            <a:r>
              <a:rPr dirty="0"/>
              <a:t>10 Characteristics of CVI</a:t>
            </a:r>
          </a:p>
        </p:txBody>
      </p:sp>
      <p:sp>
        <p:nvSpPr>
          <p:cNvPr id="290" name="Need for light"/>
          <p:cNvSpPr txBox="1">
            <a:spLocks noGrp="1"/>
          </p:cNvSpPr>
          <p:nvPr>
            <p:ph type="body" sz="quarter" idx="1"/>
          </p:nvPr>
        </p:nvSpPr>
        <p:spPr>
          <a:xfrm>
            <a:off x="2088436" y="4195233"/>
            <a:ext cx="20207128" cy="920341"/>
          </a:xfrm>
          <a:prstGeom prst="rect">
            <a:avLst/>
          </a:prstGeom>
        </p:spPr>
        <p:txBody>
          <a:bodyPr/>
          <a:lstStyle>
            <a:lvl1pPr>
              <a:buBlip>
                <a:blip r:embed="rId2"/>
              </a:buBlip>
            </a:lvl1pPr>
          </a:lstStyle>
          <a:p>
            <a:r>
              <a:t>Need for light</a:t>
            </a:r>
          </a:p>
        </p:txBody>
      </p:sp>
      <p:sp>
        <p:nvSpPr>
          <p:cNvPr id="295" name="Difficulty with distance Viewing"/>
          <p:cNvSpPr txBox="1"/>
          <p:nvPr/>
        </p:nvSpPr>
        <p:spPr>
          <a:xfrm>
            <a:off x="2017382" y="5929793"/>
            <a:ext cx="8002321"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stStyle>
          <a:p>
            <a:r>
              <a:t>Difficulty with distance Viewing</a:t>
            </a:r>
          </a:p>
        </p:txBody>
      </p:sp>
      <p:sp>
        <p:nvSpPr>
          <p:cNvPr id="296" name="Atypical visual reflexes"/>
          <p:cNvSpPr txBox="1"/>
          <p:nvPr/>
        </p:nvSpPr>
        <p:spPr>
          <a:xfrm>
            <a:off x="2047194" y="7620056"/>
            <a:ext cx="6037734"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stStyle>
          <a:p>
            <a:r>
              <a:t>Atypical visual reflexes</a:t>
            </a:r>
          </a:p>
        </p:txBody>
      </p:sp>
      <p:sp>
        <p:nvSpPr>
          <p:cNvPr id="300" name="Arrow" descr="Arrow pointing to Atypical visual reflexes"/>
          <p:cNvSpPr/>
          <p:nvPr/>
        </p:nvSpPr>
        <p:spPr>
          <a:xfrm flipH="1">
            <a:off x="10330560" y="7423077"/>
            <a:ext cx="2111742" cy="1270001"/>
          </a:xfrm>
          <a:prstGeom prst="rightArrow">
            <a:avLst>
              <a:gd name="adj1" fmla="val 18304"/>
              <a:gd name="adj2" fmla="val 55778"/>
            </a:avLst>
          </a:prstGeom>
          <a:solidFill>
            <a:schemeClr val="accent5"/>
          </a:solidFill>
          <a:ln w="1016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299" name="This is the only characteristic that will not require an accommodation."/>
          <p:cNvSpPr txBox="1"/>
          <p:nvPr/>
        </p:nvSpPr>
        <p:spPr>
          <a:xfrm>
            <a:off x="12795051" y="6990318"/>
            <a:ext cx="7783894" cy="2167840"/>
          </a:xfrm>
          <a:prstGeom prst="rect">
            <a:avLst/>
          </a:prstGeom>
          <a:solidFill>
            <a:schemeClr val="accent1">
              <a:satOff val="36598"/>
              <a:lumOff val="-1722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584200">
              <a:lnSpc>
                <a:spcPct val="120000"/>
              </a:lnSpc>
              <a:defRPr sz="3600" b="1" spc="107">
                <a:solidFill>
                  <a:schemeClr val="accent5"/>
                </a:solidFill>
                <a:latin typeface="+mn-lt"/>
                <a:ea typeface="+mn-ea"/>
                <a:cs typeface="+mn-cs"/>
                <a:sym typeface="Graphik"/>
              </a:defRPr>
            </a:lvl1pPr>
          </a:lstStyle>
          <a:p>
            <a:r>
              <a:t>This is the only characteristic that will not require an accommodation.</a:t>
            </a:r>
          </a:p>
        </p:txBody>
      </p:sp>
      <p:sp>
        <p:nvSpPr>
          <p:cNvPr id="297" name="Absence of visually guided reach"/>
          <p:cNvSpPr txBox="1"/>
          <p:nvPr/>
        </p:nvSpPr>
        <p:spPr>
          <a:xfrm>
            <a:off x="1880450" y="11000582"/>
            <a:ext cx="8276185"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stStyle>
          <a:p>
            <a:r>
              <a:t>Absence of visually guided reach</a:t>
            </a:r>
          </a:p>
        </p:txBody>
      </p:sp>
      <p:sp>
        <p:nvSpPr>
          <p:cNvPr id="298" name="Difficulty with visual novelty"/>
          <p:cNvSpPr txBox="1"/>
          <p:nvPr/>
        </p:nvSpPr>
        <p:spPr>
          <a:xfrm>
            <a:off x="2017382" y="9310320"/>
            <a:ext cx="7228282"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stStyle>
          <a:p>
            <a:r>
              <a:t>Difficulty with visual novelty</a:t>
            </a:r>
          </a:p>
        </p:txBody>
      </p:sp>
      <p:sp>
        <p:nvSpPr>
          <p:cNvPr id="294" name="Visual and Behavioral CVI Characteristics from Roman-Lantzy"/>
          <p:cNvSpPr txBox="1"/>
          <p:nvPr/>
        </p:nvSpPr>
        <p:spPr>
          <a:xfrm>
            <a:off x="7935010" y="12725400"/>
            <a:ext cx="8513980"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latin typeface="Helvetica Neue"/>
                <a:ea typeface="Helvetica Neue"/>
                <a:cs typeface="Helvetica Neue"/>
                <a:sym typeface="Helvetica Neue"/>
              </a:defRPr>
            </a:lvl1pPr>
          </a:lstStyle>
          <a:p>
            <a:r>
              <a:t>Visual and Behavioral CVI Characteristics from Roman-Lantzy</a:t>
            </a:r>
          </a:p>
        </p:txBody>
      </p:sp>
      <p:sp>
        <p:nvSpPr>
          <p:cNvPr id="292" name="CVI Characteristics from Roman-Lantzy"/>
          <p:cNvSpPr txBox="1"/>
          <p:nvPr/>
        </p:nvSpPr>
        <p:spPr>
          <a:xfrm>
            <a:off x="8137864" y="13216065"/>
            <a:ext cx="551078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solidFill>
                  <a:srgbClr val="FFFFFF"/>
                </a:solidFill>
                <a:latin typeface="Helvetica Neue"/>
                <a:ea typeface="Helvetica Neue"/>
                <a:cs typeface="Helvetica Neue"/>
                <a:sym typeface="Helvetica Neue"/>
              </a:defRPr>
            </a:lvl1pPr>
          </a:lstStyle>
          <a:p>
            <a:r>
              <a:t>CVI Characteristics from Roman-Lantzy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96"/>
                                        </p:tgtEl>
                                        <p:attrNameLst>
                                          <p:attrName>style.visibility</p:attrName>
                                        </p:attrNameLst>
                                      </p:cBhvr>
                                      <p:to>
                                        <p:strVal val="visible"/>
                                      </p:to>
                                    </p:set>
                                    <p:anim calcmode="lin" valueType="num">
                                      <p:cBhvr>
                                        <p:cTn id="7" dur="1000" fill="hold"/>
                                        <p:tgtEl>
                                          <p:spTgt spid="296"/>
                                        </p:tgtEl>
                                        <p:attrNameLst>
                                          <p:attrName>ppt_x</p:attrName>
                                        </p:attrNameLst>
                                      </p:cBhvr>
                                      <p:tavLst>
                                        <p:tav tm="0">
                                          <p:val>
                                            <p:strVal val="0-#ppt_w/2"/>
                                          </p:val>
                                        </p:tav>
                                        <p:tav tm="100000">
                                          <p:val>
                                            <p:strVal val="#ppt_x"/>
                                          </p:val>
                                        </p:tav>
                                      </p:tavLst>
                                    </p:anim>
                                    <p:anim calcmode="lin" valueType="num">
                                      <p:cBhvr>
                                        <p:cTn id="8" dur="1000" fill="hold"/>
                                        <p:tgtEl>
                                          <p:spTgt spid="2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300"/>
                                        </p:tgtEl>
                                        <p:attrNameLst>
                                          <p:attrName>style.visibility</p:attrName>
                                        </p:attrNameLst>
                                      </p:cBhvr>
                                      <p:to>
                                        <p:strVal val="visible"/>
                                      </p:to>
                                    </p:set>
                                    <p:animEffect transition="in" filter="wipe(left)">
                                      <p:cBhvr>
                                        <p:cTn id="13" dur="1000"/>
                                        <p:tgtEl>
                                          <p:spTgt spid="300"/>
                                        </p:tgtEl>
                                      </p:cBhvr>
                                    </p:animEffect>
                                  </p:childTnLst>
                                </p:cTn>
                              </p:par>
                            </p:childTnLst>
                          </p:cTn>
                        </p:par>
                        <p:par>
                          <p:cTn id="14" fill="hold">
                            <p:stCondLst>
                              <p:cond delay="1000"/>
                            </p:stCondLst>
                            <p:childTnLst>
                              <p:par>
                                <p:cTn id="15" presetID="22" presetClass="entr" presetSubtype="8" fill="hold" grpId="3" nodeType="afterEffect">
                                  <p:stCondLst>
                                    <p:cond delay="0"/>
                                  </p:stCondLst>
                                  <p:iterate>
                                    <p:tmAbs val="0"/>
                                  </p:iterate>
                                  <p:childTnLst>
                                    <p:set>
                                      <p:cBhvr>
                                        <p:cTn id="16" fill="hold"/>
                                        <p:tgtEl>
                                          <p:spTgt spid="299"/>
                                        </p:tgtEl>
                                        <p:attrNameLst>
                                          <p:attrName>style.visibility</p:attrName>
                                        </p:attrNameLst>
                                      </p:cBhvr>
                                      <p:to>
                                        <p:strVal val="visible"/>
                                      </p:to>
                                    </p:set>
                                    <p:animEffect transition="in" filter="wipe(left)">
                                      <p:cBhvr>
                                        <p:cTn id="17" dur="1000"/>
                                        <p:tgtEl>
                                          <p:spTgt spid="29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4" nodeType="clickEffect">
                                  <p:stCondLst>
                                    <p:cond delay="0"/>
                                  </p:stCondLst>
                                  <p:iterate>
                                    <p:tmAbs val="0"/>
                                  </p:iterate>
                                  <p:childTnLst>
                                    <p:set>
                                      <p:cBhvr>
                                        <p:cTn id="21" fill="hold">
                                          <p:stCondLst>
                                            <p:cond delay="0"/>
                                          </p:stCondLst>
                                        </p:cTn>
                                        <p:tgtEl>
                                          <p:spTgt spid="300"/>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grpId="5" nodeType="afterEffect">
                                  <p:stCondLst>
                                    <p:cond delay="0"/>
                                  </p:stCondLst>
                                  <p:iterate>
                                    <p:tmAbs val="0"/>
                                  </p:iterate>
                                  <p:childTnLst>
                                    <p:set>
                                      <p:cBhvr>
                                        <p:cTn id="24" fill="hold">
                                          <p:stCondLst>
                                            <p:cond delay="0"/>
                                          </p:stCondLst>
                                        </p:cTn>
                                        <p:tgtEl>
                                          <p:spTgt spid="299"/>
                                        </p:tgtEl>
                                        <p:attrNameLst>
                                          <p:attrName>style.visibility</p:attrName>
                                        </p:attrNameLst>
                                      </p:cBhvr>
                                      <p:to>
                                        <p:strVal val="hidden"/>
                                      </p:to>
                                    </p:set>
                                  </p:childTnLst>
                                </p:cTn>
                              </p:par>
                            </p:childTnLst>
                          </p:cTn>
                        </p:par>
                        <p:par>
                          <p:cTn id="25" fill="hold">
                            <p:stCondLst>
                              <p:cond delay="0"/>
                            </p:stCondLst>
                            <p:childTnLst>
                              <p:par>
                                <p:cTn id="26" presetID="2" presetClass="entr" presetSubtype="8" fill="hold" grpId="6" nodeType="afterEffect">
                                  <p:stCondLst>
                                    <p:cond delay="0"/>
                                  </p:stCondLst>
                                  <p:iterate>
                                    <p:tmAbs val="0"/>
                                  </p:iterate>
                                  <p:childTnLst>
                                    <p:set>
                                      <p:cBhvr>
                                        <p:cTn id="27" fill="hold"/>
                                        <p:tgtEl>
                                          <p:spTgt spid="298"/>
                                        </p:tgtEl>
                                        <p:attrNameLst>
                                          <p:attrName>style.visibility</p:attrName>
                                        </p:attrNameLst>
                                      </p:cBhvr>
                                      <p:to>
                                        <p:strVal val="visible"/>
                                      </p:to>
                                    </p:set>
                                    <p:anim calcmode="lin" valueType="num">
                                      <p:cBhvr>
                                        <p:cTn id="28" dur="1000" fill="hold"/>
                                        <p:tgtEl>
                                          <p:spTgt spid="298"/>
                                        </p:tgtEl>
                                        <p:attrNameLst>
                                          <p:attrName>ppt_x</p:attrName>
                                        </p:attrNameLst>
                                      </p:cBhvr>
                                      <p:tavLst>
                                        <p:tav tm="0">
                                          <p:val>
                                            <p:strVal val="0-#ppt_w/2"/>
                                          </p:val>
                                        </p:tav>
                                        <p:tav tm="100000">
                                          <p:val>
                                            <p:strVal val="#ppt_x"/>
                                          </p:val>
                                        </p:tav>
                                      </p:tavLst>
                                    </p:anim>
                                    <p:anim calcmode="lin" valueType="num">
                                      <p:cBhvr>
                                        <p:cTn id="29" dur="1000" fill="hold"/>
                                        <p:tgtEl>
                                          <p:spTgt spid="29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7" nodeType="clickEffect">
                                  <p:stCondLst>
                                    <p:cond delay="0"/>
                                  </p:stCondLst>
                                  <p:iterate>
                                    <p:tmAbs val="0"/>
                                  </p:iterate>
                                  <p:childTnLst>
                                    <p:set>
                                      <p:cBhvr>
                                        <p:cTn id="33" fill="hold"/>
                                        <p:tgtEl>
                                          <p:spTgt spid="297"/>
                                        </p:tgtEl>
                                        <p:attrNameLst>
                                          <p:attrName>style.visibility</p:attrName>
                                        </p:attrNameLst>
                                      </p:cBhvr>
                                      <p:to>
                                        <p:strVal val="visible"/>
                                      </p:to>
                                    </p:set>
                                    <p:anim calcmode="lin" valueType="num">
                                      <p:cBhvr>
                                        <p:cTn id="34" dur="1000" fill="hold"/>
                                        <p:tgtEl>
                                          <p:spTgt spid="297"/>
                                        </p:tgtEl>
                                        <p:attrNameLst>
                                          <p:attrName>ppt_x</p:attrName>
                                        </p:attrNameLst>
                                      </p:cBhvr>
                                      <p:tavLst>
                                        <p:tav tm="0">
                                          <p:val>
                                            <p:strVal val="0-#ppt_w/2"/>
                                          </p:val>
                                        </p:tav>
                                        <p:tav tm="100000">
                                          <p:val>
                                            <p:strVal val="#ppt_x"/>
                                          </p:val>
                                        </p:tav>
                                      </p:tavLst>
                                    </p:anim>
                                    <p:anim calcmode="lin" valueType="num">
                                      <p:cBhvr>
                                        <p:cTn id="35" dur="1000" fill="hold"/>
                                        <p:tgtEl>
                                          <p:spTgt spid="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animBg="1" advAuto="0"/>
      <p:bldP spid="300" grpId="2" animBg="1" advAuto="0"/>
      <p:bldP spid="300" grpId="4" animBg="1" advAuto="0"/>
      <p:bldP spid="299" grpId="3" animBg="1" advAuto="0"/>
      <p:bldP spid="299" grpId="5" animBg="1" advAuto="0"/>
      <p:bldP spid="297" grpId="7" animBg="1" advAuto="0"/>
      <p:bldP spid="298" grpId="6"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E274-79B4-214C-622D-CCC20F3A0F2C}"/>
              </a:ext>
            </a:extLst>
          </p:cNvPr>
          <p:cNvSpPr>
            <a:spLocks noGrp="1"/>
          </p:cNvSpPr>
          <p:nvPr>
            <p:ph type="title" idx="4294967295"/>
          </p:nvPr>
        </p:nvSpPr>
        <p:spPr>
          <a:xfrm>
            <a:off x="0" y="-1"/>
            <a:ext cx="24384000" cy="3182771"/>
          </a:xfrm>
        </p:spPr>
        <p:txBody>
          <a:bodyPr>
            <a:normAutofit/>
          </a:bodyPr>
          <a:lstStyle/>
          <a:p>
            <a:pPr latinLnBrk="0"/>
            <a:r>
              <a:rPr lang="en-US" sz="8000" b="1" i="0" spc="0" baseline="0" dirty="0">
                <a:solidFill>
                  <a:srgbClr val="004D80"/>
                </a:solidFill>
                <a:effectLst/>
                <a:latin typeface="Arial" panose="020B0604020202020204" pitchFamily="34" charset="0"/>
                <a:ea typeface="Arial" panose="020B0604020202020204" pitchFamily="34" charset="0"/>
                <a:cs typeface="Arial" panose="020B0604020202020204" pitchFamily="34" charset="0"/>
              </a:rPr>
              <a:t>10 Visual and Behavioral Characteristics of CVI</a:t>
            </a:r>
            <a:endParaRPr lang="en-US" sz="8000" dirty="0">
              <a:effectLst/>
            </a:endParaRPr>
          </a:p>
        </p:txBody>
      </p:sp>
      <p:sp>
        <p:nvSpPr>
          <p:cNvPr id="303" name="Color Preference"/>
          <p:cNvSpPr txBox="1">
            <a:spLocks noGrp="1"/>
          </p:cNvSpPr>
          <p:nvPr>
            <p:ph type="body" idx="22"/>
          </p:nvPr>
        </p:nvSpPr>
        <p:spPr>
          <a:xfrm>
            <a:off x="2188134" y="3182771"/>
            <a:ext cx="8755460" cy="1007034"/>
          </a:xfrm>
          <a:prstGeom prst="rect">
            <a:avLst/>
          </a:prstGeom>
        </p:spPr>
        <p:txBody>
          <a:bodyPr/>
          <a:lstStyle/>
          <a:p>
            <a:pPr marL="558800" indent="-558800">
              <a:spcBef>
                <a:spcPts val="4500"/>
              </a:spcBef>
              <a:defRPr sz="5600"/>
            </a:pPr>
            <a:r>
              <a:rPr dirty="0">
                <a:solidFill>
                  <a:srgbClr val="FF9300"/>
                </a:solidFill>
              </a:rPr>
              <a:t>Color</a:t>
            </a:r>
            <a:r>
              <a:rPr dirty="0">
                <a:solidFill>
                  <a:srgbClr val="FFFC66"/>
                </a:solidFill>
              </a:rPr>
              <a:t> </a:t>
            </a:r>
            <a:r>
              <a:rPr dirty="0"/>
              <a:t>Preference</a:t>
            </a:r>
          </a:p>
        </p:txBody>
      </p:sp>
      <p:sp>
        <p:nvSpPr>
          <p:cNvPr id="304" name="Need for Light"/>
          <p:cNvSpPr txBox="1">
            <a:spLocks noGrp="1"/>
          </p:cNvSpPr>
          <p:nvPr>
            <p:ph type="body" idx="23"/>
          </p:nvPr>
        </p:nvSpPr>
        <p:spPr>
          <a:xfrm>
            <a:off x="11370233" y="3182771"/>
            <a:ext cx="11402049" cy="1036402"/>
          </a:xfrm>
          <a:prstGeom prst="rect">
            <a:avLst/>
          </a:prstGeom>
        </p:spPr>
        <p:txBody>
          <a:bodyPr/>
          <a:lstStyle/>
          <a:p>
            <a:pPr marL="558800" indent="-558800">
              <a:spcBef>
                <a:spcPts val="4500"/>
              </a:spcBef>
              <a:buClr>
                <a:srgbClr val="000000"/>
              </a:buClr>
              <a:defRPr sz="5600">
                <a:solidFill>
                  <a:srgbClr val="FFFC66"/>
                </a:solidFill>
              </a:defRPr>
            </a:pPr>
            <a:r>
              <a:rPr>
                <a:solidFill>
                  <a:srgbClr val="000000"/>
                </a:solidFill>
              </a:rPr>
              <a:t>Need for </a:t>
            </a:r>
            <a:r>
              <a:t>Light</a:t>
            </a:r>
          </a:p>
        </p:txBody>
      </p:sp>
      <p:sp>
        <p:nvSpPr>
          <p:cNvPr id="305" name="Visual and Behavioral CVI Characteristics from Roman-Lantzy"/>
          <p:cNvSpPr txBox="1"/>
          <p:nvPr/>
        </p:nvSpPr>
        <p:spPr>
          <a:xfrm>
            <a:off x="7755178" y="12725400"/>
            <a:ext cx="8873644"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48">
                <a:latin typeface="Helvetica Neue"/>
                <a:ea typeface="Helvetica Neue"/>
                <a:cs typeface="Helvetica Neue"/>
                <a:sym typeface="Helvetica Neue"/>
              </a:defRPr>
            </a:lvl1pPr>
          </a:lstStyle>
          <a:p>
            <a:r>
              <a:t>Visual and Behavioral CVI Characteristics from Roman-Lantzy</a:t>
            </a:r>
          </a:p>
        </p:txBody>
      </p:sp>
      <p:sp>
        <p:nvSpPr>
          <p:cNvPr id="306" name="Need for Movement"/>
          <p:cNvSpPr txBox="1"/>
          <p:nvPr/>
        </p:nvSpPr>
        <p:spPr>
          <a:xfrm>
            <a:off x="2125205" y="4652131"/>
            <a:ext cx="6918673"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58800" indent="-558800" algn="l" defTabSz="825500">
              <a:spcBef>
                <a:spcPts val="4500"/>
              </a:spcBef>
              <a:buSzPct val="125000"/>
              <a:buChar char="•"/>
              <a:defRPr sz="5600" spc="0">
                <a:solidFill>
                  <a:srgbClr val="000000"/>
                </a:solidFill>
                <a:latin typeface="Arial"/>
                <a:ea typeface="Arial"/>
                <a:cs typeface="Arial"/>
                <a:sym typeface="Arial"/>
              </a:defRPr>
            </a:lvl1pPr>
          </a:lstStyle>
          <a:p>
            <a:r>
              <a:t>Need for Movement</a:t>
            </a:r>
          </a:p>
        </p:txBody>
      </p:sp>
      <p:sp>
        <p:nvSpPr>
          <p:cNvPr id="307" name="Visual Latency"/>
          <p:cNvSpPr txBox="1"/>
          <p:nvPr/>
        </p:nvSpPr>
        <p:spPr>
          <a:xfrm>
            <a:off x="2163432" y="6216898"/>
            <a:ext cx="5285830"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58800" indent="-558800" algn="l" defTabSz="825500">
              <a:spcBef>
                <a:spcPts val="4500"/>
              </a:spcBef>
              <a:buSzPct val="125000"/>
              <a:buChar char="•"/>
              <a:defRPr sz="5600" spc="0">
                <a:solidFill>
                  <a:srgbClr val="000000"/>
                </a:solidFill>
                <a:latin typeface="Arial"/>
                <a:ea typeface="Arial"/>
                <a:cs typeface="Arial"/>
                <a:sym typeface="Arial"/>
              </a:defRPr>
            </a:lvl1pPr>
          </a:lstStyle>
          <a:p>
            <a:r>
              <a:t>Visual Latency</a:t>
            </a:r>
          </a:p>
        </p:txBody>
      </p:sp>
      <p:sp>
        <p:nvSpPr>
          <p:cNvPr id="308" name="Visual Field Preference"/>
          <p:cNvSpPr txBox="1"/>
          <p:nvPr/>
        </p:nvSpPr>
        <p:spPr>
          <a:xfrm>
            <a:off x="2149548" y="7781663"/>
            <a:ext cx="8012907"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58800" indent="-558800" algn="l" defTabSz="825500">
              <a:spcBef>
                <a:spcPts val="4500"/>
              </a:spcBef>
              <a:buSzPct val="125000"/>
              <a:buChar char="•"/>
              <a:defRPr sz="5600" spc="0">
                <a:solidFill>
                  <a:srgbClr val="000000"/>
                </a:solidFill>
                <a:latin typeface="Arial"/>
                <a:ea typeface="Arial"/>
                <a:cs typeface="Arial"/>
                <a:sym typeface="Arial"/>
              </a:defRPr>
            </a:lvl1pPr>
          </a:lstStyle>
          <a:p>
            <a:r>
              <a:t>Visual Field Preference</a:t>
            </a:r>
          </a:p>
        </p:txBody>
      </p:sp>
      <p:sp>
        <p:nvSpPr>
          <p:cNvPr id="309" name="Difficulty with Visual Complexity"/>
          <p:cNvSpPr txBox="1"/>
          <p:nvPr/>
        </p:nvSpPr>
        <p:spPr>
          <a:xfrm>
            <a:off x="2149860" y="9346430"/>
            <a:ext cx="9173688" cy="1729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58800" indent="-558800" algn="l" defTabSz="825500">
              <a:spcBef>
                <a:spcPts val="4500"/>
              </a:spcBef>
              <a:buSzPct val="125000"/>
              <a:buChar char="•"/>
              <a:defRPr sz="5600" spc="0">
                <a:solidFill>
                  <a:srgbClr val="000000"/>
                </a:solidFill>
                <a:latin typeface="Arial"/>
                <a:ea typeface="Arial"/>
                <a:cs typeface="Arial"/>
                <a:sym typeface="Arial"/>
              </a:defRPr>
            </a:pPr>
            <a:r>
              <a:t>Difficulty with Visual </a:t>
            </a:r>
            <a:r>
              <a:rPr>
                <a:solidFill>
                  <a:srgbClr val="56C1FF"/>
                </a:solidFill>
              </a:rPr>
              <a:t>C</a:t>
            </a:r>
            <a:r>
              <a:rPr>
                <a:solidFill>
                  <a:srgbClr val="73FDEA"/>
                </a:solidFill>
              </a:rPr>
              <a:t>o</a:t>
            </a:r>
            <a:r>
              <a:rPr>
                <a:solidFill>
                  <a:srgbClr val="88FA4E"/>
                </a:solidFill>
              </a:rPr>
              <a:t>m</a:t>
            </a:r>
            <a:r>
              <a:rPr>
                <a:solidFill>
                  <a:srgbClr val="FFFC66"/>
                </a:solidFill>
              </a:rPr>
              <a:t>p</a:t>
            </a:r>
            <a:r>
              <a:rPr>
                <a:solidFill>
                  <a:srgbClr val="FF968D"/>
                </a:solidFill>
              </a:rPr>
              <a:t>l</a:t>
            </a:r>
            <a:r>
              <a:rPr>
                <a:solidFill>
                  <a:srgbClr val="FF8DC6"/>
                </a:solidFill>
              </a:rPr>
              <a:t>e</a:t>
            </a:r>
            <a:r>
              <a:rPr>
                <a:solidFill>
                  <a:srgbClr val="9D6CF9"/>
                </a:solidFill>
              </a:rPr>
              <a:t>x</a:t>
            </a:r>
            <a:r>
              <a:rPr>
                <a:solidFill>
                  <a:srgbClr val="FFA96E"/>
                </a:solidFill>
              </a:rPr>
              <a:t>i</a:t>
            </a:r>
            <a:r>
              <a:rPr>
                <a:solidFill>
                  <a:srgbClr val="74C4EF"/>
                </a:solidFill>
              </a:rPr>
              <a:t>t</a:t>
            </a:r>
            <a:r>
              <a:rPr>
                <a:solidFill>
                  <a:srgbClr val="5BE387"/>
                </a:solidFill>
              </a:rPr>
              <a:t>y</a:t>
            </a:r>
          </a:p>
        </p:txBody>
      </p:sp>
      <p:sp>
        <p:nvSpPr>
          <p:cNvPr id="310" name="Difficulty with Distance Viewing"/>
          <p:cNvSpPr txBox="1"/>
          <p:nvPr/>
        </p:nvSpPr>
        <p:spPr>
          <a:xfrm>
            <a:off x="11327631" y="4652131"/>
            <a:ext cx="10449670"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58800" indent="-558800" algn="l" defTabSz="825500">
              <a:spcBef>
                <a:spcPts val="4500"/>
              </a:spcBef>
              <a:buSzPct val="125000"/>
              <a:buChar char="•"/>
              <a:defRPr sz="5600" spc="0">
                <a:solidFill>
                  <a:srgbClr val="000000"/>
                </a:solidFill>
                <a:latin typeface="Arial"/>
                <a:ea typeface="Arial"/>
                <a:cs typeface="Arial"/>
                <a:sym typeface="Arial"/>
              </a:defRPr>
            </a:lvl1pPr>
          </a:lstStyle>
          <a:p>
            <a:r>
              <a:t>Difficulty with Distance Viewing</a:t>
            </a:r>
          </a:p>
        </p:txBody>
      </p:sp>
      <p:sp>
        <p:nvSpPr>
          <p:cNvPr id="311" name="Atypical Visual Reflexes"/>
          <p:cNvSpPr txBox="1"/>
          <p:nvPr/>
        </p:nvSpPr>
        <p:spPr>
          <a:xfrm>
            <a:off x="11357004" y="6216898"/>
            <a:ext cx="8249742"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58800" indent="-558800" algn="l" defTabSz="825500">
              <a:spcBef>
                <a:spcPts val="4500"/>
              </a:spcBef>
              <a:buSzPct val="125000"/>
              <a:buChar char="•"/>
              <a:defRPr sz="5600" spc="0">
                <a:solidFill>
                  <a:srgbClr val="000000"/>
                </a:solidFill>
                <a:latin typeface="Arial"/>
                <a:ea typeface="Arial"/>
                <a:cs typeface="Arial"/>
                <a:sym typeface="Arial"/>
              </a:defRPr>
            </a:lvl1pPr>
          </a:lstStyle>
          <a:p>
            <a:r>
              <a:t>Atypical Visual Reflexes</a:t>
            </a:r>
          </a:p>
        </p:txBody>
      </p:sp>
      <p:sp>
        <p:nvSpPr>
          <p:cNvPr id="312" name="Difficulty with Visual Novelty"/>
          <p:cNvSpPr txBox="1"/>
          <p:nvPr/>
        </p:nvSpPr>
        <p:spPr>
          <a:xfrm>
            <a:off x="11327631" y="7781663"/>
            <a:ext cx="9500594"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58800" indent="-558800" algn="l" defTabSz="825500">
              <a:spcBef>
                <a:spcPts val="4500"/>
              </a:spcBef>
              <a:buSzPct val="125000"/>
              <a:buChar char="•"/>
              <a:defRPr sz="5600" spc="0">
                <a:solidFill>
                  <a:srgbClr val="000000"/>
                </a:solidFill>
                <a:latin typeface="Arial"/>
                <a:ea typeface="Arial"/>
                <a:cs typeface="Arial"/>
                <a:sym typeface="Arial"/>
              </a:defRPr>
            </a:lvl1pPr>
          </a:lstStyle>
          <a:p>
            <a:r>
              <a:t>Difficulty with Visual Novelty</a:t>
            </a:r>
          </a:p>
        </p:txBody>
      </p:sp>
      <p:sp>
        <p:nvSpPr>
          <p:cNvPr id="313" name="Absence of Visually Guided Reach"/>
          <p:cNvSpPr txBox="1"/>
          <p:nvPr/>
        </p:nvSpPr>
        <p:spPr>
          <a:xfrm>
            <a:off x="11278320" y="9236123"/>
            <a:ext cx="11611274"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558800" indent="-558800" algn="l" defTabSz="825500">
              <a:spcBef>
                <a:spcPts val="4500"/>
              </a:spcBef>
              <a:buSzPct val="125000"/>
              <a:buChar char="•"/>
              <a:defRPr sz="5600" spc="0">
                <a:solidFill>
                  <a:srgbClr val="000000"/>
                </a:solidFill>
                <a:latin typeface="Arial"/>
                <a:ea typeface="Arial"/>
                <a:cs typeface="Arial"/>
                <a:sym typeface="Arial"/>
              </a:defRPr>
            </a:lvl1pPr>
          </a:lstStyle>
          <a:p>
            <a:r>
              <a:t>Absence of Visually Guided Reach</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Understanding CVI"/>
          <p:cNvSpPr txBox="1">
            <a:spLocks noGrp="1"/>
          </p:cNvSpPr>
          <p:nvPr>
            <p:ph type="title"/>
          </p:nvPr>
        </p:nvSpPr>
        <p:spPr>
          <a:xfrm>
            <a:off x="3966192" y="1052232"/>
            <a:ext cx="16451616" cy="1714310"/>
          </a:xfrm>
          <a:prstGeom prst="rect">
            <a:avLst/>
          </a:prstGeom>
        </p:spPr>
        <p:txBody>
          <a:bodyPr/>
          <a:lstStyle/>
          <a:p>
            <a:r>
              <a:rPr dirty="0"/>
              <a:t>Understanding CVI</a:t>
            </a:r>
          </a:p>
        </p:txBody>
      </p:sp>
      <p:sp>
        <p:nvSpPr>
          <p:cNvPr id="221" name="Learning Objectives:…"/>
          <p:cNvSpPr txBox="1">
            <a:spLocks noGrp="1"/>
          </p:cNvSpPr>
          <p:nvPr>
            <p:ph type="body" sz="half" idx="1"/>
          </p:nvPr>
        </p:nvSpPr>
        <p:spPr>
          <a:xfrm>
            <a:off x="2058843" y="4353401"/>
            <a:ext cx="10972801" cy="7317392"/>
          </a:xfrm>
          <a:prstGeom prst="rect">
            <a:avLst/>
          </a:prstGeom>
        </p:spPr>
        <p:txBody>
          <a:bodyPr/>
          <a:lstStyle>
            <a:lvl1pPr>
              <a:buBlip>
                <a:blip r:embed="rId2"/>
              </a:buBlip>
            </a:lvl1pPr>
            <a:lvl2pPr>
              <a:buBlip>
                <a:blip r:embed="rId2"/>
              </a:buBlip>
            </a:lvl2pPr>
          </a:lstStyle>
          <a:p>
            <a:r>
              <a:t>Learning Objectives:</a:t>
            </a:r>
          </a:p>
          <a:p>
            <a:pPr lvl="1"/>
            <a:r>
              <a:t>Participants will be able to identify the 10 Characteristics  of CVI</a:t>
            </a:r>
          </a:p>
        </p:txBody>
      </p:sp>
      <p:pic>
        <p:nvPicPr>
          <p:cNvPr id="222" name="Data Driven Instruction: A circle diagram showing the learning cycle.  Collect data, analyze data, make instructional decisions, plan, reflect, and repeat the cycle." descr="Data Driven Instruction: A circle diagram showing the learning cycle.  Collect data, analyze data, make instructional decisions, plan, reflect, and repeat the cycle."/>
          <p:cNvPicPr>
            <a:picLocks noChangeAspect="1"/>
          </p:cNvPicPr>
          <p:nvPr/>
        </p:nvPicPr>
        <p:blipFill>
          <a:blip r:embed="rId3"/>
          <a:stretch>
            <a:fillRect/>
          </a:stretch>
        </p:blipFill>
        <p:spPr>
          <a:xfrm>
            <a:off x="15734436" y="4837096"/>
            <a:ext cx="6350001" cy="63500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Understanding CVI"/>
          <p:cNvSpPr txBox="1"/>
          <p:nvPr/>
        </p:nvSpPr>
        <p:spPr>
          <a:xfrm>
            <a:off x="2089150" y="2775985"/>
            <a:ext cx="20205700" cy="60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84200">
              <a:lnSpc>
                <a:spcPct val="120000"/>
              </a:lnSpc>
              <a:defRPr sz="3600" b="1" spc="107">
                <a:solidFill>
                  <a:srgbClr val="8AACB9"/>
                </a:solidFill>
                <a:latin typeface="+mn-lt"/>
                <a:ea typeface="+mn-ea"/>
                <a:cs typeface="+mn-cs"/>
                <a:sym typeface="Graphik"/>
              </a:defRPr>
            </a:lvl1pPr>
          </a:lstStyle>
          <a:p>
            <a:r>
              <a:t>Understanding CVI</a:t>
            </a:r>
          </a:p>
        </p:txBody>
      </p:sp>
      <p:sp>
        <p:nvSpPr>
          <p:cNvPr id="225" name="10 Characteristics of CVI"/>
          <p:cNvSpPr txBox="1">
            <a:spLocks noGrp="1"/>
          </p:cNvSpPr>
          <p:nvPr>
            <p:ph type="title"/>
          </p:nvPr>
        </p:nvSpPr>
        <p:spPr>
          <a:prstGeom prst="rect">
            <a:avLst/>
          </a:prstGeom>
        </p:spPr>
        <p:txBody>
          <a:bodyPr>
            <a:normAutofit fontScale="90000"/>
          </a:bodyPr>
          <a:lstStyle>
            <a:lvl1pPr>
              <a:defRPr>
                <a:solidFill>
                  <a:schemeClr val="accent1">
                    <a:satOff val="36598"/>
                    <a:lumOff val="-17227"/>
                  </a:schemeClr>
                </a:solidFill>
              </a:defRPr>
            </a:lvl1pPr>
          </a:lstStyle>
          <a:p>
            <a:r>
              <a:rPr dirty="0"/>
              <a:t>10 Characteristics of CVI</a:t>
            </a:r>
            <a:r>
              <a:rPr lang="en-US" dirty="0"/>
              <a:t> </a:t>
            </a:r>
            <a:r>
              <a:rPr lang="en-US" dirty="0">
                <a:solidFill>
                  <a:schemeClr val="bg2"/>
                </a:solidFill>
              </a:rPr>
              <a:t>(pg1)</a:t>
            </a:r>
            <a:endParaRPr dirty="0">
              <a:solidFill>
                <a:schemeClr val="bg2"/>
              </a:solidFill>
            </a:endParaRPr>
          </a:p>
        </p:txBody>
      </p:sp>
      <p:sp>
        <p:nvSpPr>
          <p:cNvPr id="224" name="Color preference"/>
          <p:cNvSpPr txBox="1">
            <a:spLocks noGrp="1"/>
          </p:cNvSpPr>
          <p:nvPr>
            <p:ph type="body" sz="quarter" idx="1"/>
          </p:nvPr>
        </p:nvSpPr>
        <p:spPr>
          <a:xfrm>
            <a:off x="2088436" y="4195233"/>
            <a:ext cx="20207128" cy="920341"/>
          </a:xfrm>
          <a:prstGeom prst="rect">
            <a:avLst/>
          </a:prstGeom>
        </p:spPr>
        <p:txBody>
          <a:bodyPr/>
          <a:lstStyle>
            <a:lvl1pPr>
              <a:buBlip>
                <a:blip r:embed="rId3"/>
              </a:buBlip>
            </a:lvl1pPr>
          </a:lstStyle>
          <a:p>
            <a:r>
              <a:rPr dirty="0"/>
              <a:t>Color preference</a:t>
            </a:r>
          </a:p>
        </p:txBody>
      </p:sp>
      <p:sp>
        <p:nvSpPr>
          <p:cNvPr id="230" name="Need for movement"/>
          <p:cNvSpPr txBox="1"/>
          <p:nvPr/>
        </p:nvSpPr>
        <p:spPr>
          <a:xfrm>
            <a:off x="2017382" y="5929793"/>
            <a:ext cx="5240376"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lvl1pPr>
          </a:lstStyle>
          <a:p>
            <a:r>
              <a:rPr dirty="0"/>
              <a:t>Need for movement</a:t>
            </a:r>
          </a:p>
        </p:txBody>
      </p:sp>
      <p:sp>
        <p:nvSpPr>
          <p:cNvPr id="231" name="Visual latency"/>
          <p:cNvSpPr txBox="1"/>
          <p:nvPr/>
        </p:nvSpPr>
        <p:spPr>
          <a:xfrm>
            <a:off x="2047194" y="7620056"/>
            <a:ext cx="3946958"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lvl1pPr>
          </a:lstStyle>
          <a:p>
            <a:r>
              <a:t>Visual latency</a:t>
            </a:r>
          </a:p>
        </p:txBody>
      </p:sp>
      <p:sp>
        <p:nvSpPr>
          <p:cNvPr id="232" name="Visual field preference"/>
          <p:cNvSpPr txBox="1"/>
          <p:nvPr/>
        </p:nvSpPr>
        <p:spPr>
          <a:xfrm>
            <a:off x="1992550" y="9310319"/>
            <a:ext cx="5919319"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lvl1pPr>
          </a:lstStyle>
          <a:p>
            <a:r>
              <a:t>Visual field preference</a:t>
            </a:r>
          </a:p>
        </p:txBody>
      </p:sp>
      <p:sp>
        <p:nvSpPr>
          <p:cNvPr id="233" name="Dorsal Stream Vision…"/>
          <p:cNvSpPr txBox="1"/>
          <p:nvPr/>
        </p:nvSpPr>
        <p:spPr>
          <a:xfrm>
            <a:off x="2550042" y="10360173"/>
            <a:ext cx="6322518" cy="1862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1270000" lvl="1"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pPr>
            <a:r>
              <a:t>Dorsal Stream Vision</a:t>
            </a:r>
          </a:p>
          <a:p>
            <a:pPr marL="1270000" lvl="1" indent="-635000" algn="l">
              <a:spcBef>
                <a:spcPts val="4300"/>
              </a:spcBef>
              <a:buSzPct val="100000"/>
              <a:buBlip>
                <a:blip r:embed="rId3"/>
              </a:buBlip>
              <a:defRPr sz="3600" b="1" spc="36">
                <a:solidFill>
                  <a:schemeClr val="accent1">
                    <a:satOff val="36598"/>
                    <a:lumOff val="-17227"/>
                  </a:schemeClr>
                </a:solidFill>
                <a:latin typeface="+mn-lt"/>
                <a:ea typeface="+mn-ea"/>
                <a:cs typeface="+mn-cs"/>
                <a:sym typeface="Graphik"/>
              </a:defRPr>
            </a:pPr>
            <a:r>
              <a:t>Ventral Stream Vision</a:t>
            </a:r>
          </a:p>
        </p:txBody>
      </p:sp>
      <p:sp>
        <p:nvSpPr>
          <p:cNvPr id="227" name="CVI Characteristics from Roman-Lantzy"/>
          <p:cNvSpPr txBox="1"/>
          <p:nvPr/>
        </p:nvSpPr>
        <p:spPr>
          <a:xfrm>
            <a:off x="8137864" y="13216065"/>
            <a:ext cx="551078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solidFill>
                  <a:srgbClr val="FFFFFF"/>
                </a:solidFill>
                <a:latin typeface="Helvetica Neue"/>
                <a:ea typeface="Helvetica Neue"/>
                <a:cs typeface="Helvetica Neue"/>
                <a:sym typeface="Helvetica Neue"/>
              </a:defRPr>
            </a:lvl1pPr>
          </a:lstStyle>
          <a:p>
            <a:r>
              <a:t>CVI Characteristics from Roman-Lantzy</a:t>
            </a:r>
          </a:p>
        </p:txBody>
      </p:sp>
      <p:sp>
        <p:nvSpPr>
          <p:cNvPr id="229" name="Visual and Behavioral CVI Characteristics from Roman-Lantzy"/>
          <p:cNvSpPr txBox="1"/>
          <p:nvPr/>
        </p:nvSpPr>
        <p:spPr>
          <a:xfrm>
            <a:off x="7935010" y="12725400"/>
            <a:ext cx="8513980"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latin typeface="Helvetica Neue"/>
                <a:ea typeface="Helvetica Neue"/>
                <a:cs typeface="Helvetica Neue"/>
                <a:sym typeface="Helvetica Neue"/>
              </a:defRPr>
            </a:lvl1pPr>
          </a:lstStyle>
          <a:p>
            <a:r>
              <a:t>Visual and Behavioral CVI Characteristics from Roman-Lantzy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24"/>
                                        </p:tgtEl>
                                        <p:attrNameLst>
                                          <p:attrName>style.visibility</p:attrName>
                                        </p:attrNameLst>
                                      </p:cBhvr>
                                      <p:to>
                                        <p:strVal val="visible"/>
                                      </p:to>
                                    </p:set>
                                    <p:anim calcmode="lin" valueType="num">
                                      <p:cBhvr>
                                        <p:cTn id="7" dur="1000" fill="hold"/>
                                        <p:tgtEl>
                                          <p:spTgt spid="224"/>
                                        </p:tgtEl>
                                        <p:attrNameLst>
                                          <p:attrName>ppt_x</p:attrName>
                                        </p:attrNameLst>
                                      </p:cBhvr>
                                      <p:tavLst>
                                        <p:tav tm="0">
                                          <p:val>
                                            <p:strVal val="0-#ppt_w/2"/>
                                          </p:val>
                                        </p:tav>
                                        <p:tav tm="100000">
                                          <p:val>
                                            <p:strVal val="#ppt_x"/>
                                          </p:val>
                                        </p:tav>
                                      </p:tavLst>
                                    </p:anim>
                                    <p:anim calcmode="lin" valueType="num">
                                      <p:cBhvr>
                                        <p:cTn id="8" dur="10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30"/>
                                        </p:tgtEl>
                                        <p:attrNameLst>
                                          <p:attrName>style.visibility</p:attrName>
                                        </p:attrNameLst>
                                      </p:cBhvr>
                                      <p:to>
                                        <p:strVal val="visible"/>
                                      </p:to>
                                    </p:set>
                                    <p:anim calcmode="lin" valueType="num">
                                      <p:cBhvr>
                                        <p:cTn id="13" dur="1000" fill="hold"/>
                                        <p:tgtEl>
                                          <p:spTgt spid="230"/>
                                        </p:tgtEl>
                                        <p:attrNameLst>
                                          <p:attrName>ppt_x</p:attrName>
                                        </p:attrNameLst>
                                      </p:cBhvr>
                                      <p:tavLst>
                                        <p:tav tm="0">
                                          <p:val>
                                            <p:strVal val="0-#ppt_w/2"/>
                                          </p:val>
                                        </p:tav>
                                        <p:tav tm="100000">
                                          <p:val>
                                            <p:strVal val="#ppt_x"/>
                                          </p:val>
                                        </p:tav>
                                      </p:tavLst>
                                    </p:anim>
                                    <p:anim calcmode="lin" valueType="num">
                                      <p:cBhvr>
                                        <p:cTn id="14" dur="1000" fill="hold"/>
                                        <p:tgtEl>
                                          <p:spTgt spid="2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231"/>
                                        </p:tgtEl>
                                        <p:attrNameLst>
                                          <p:attrName>style.visibility</p:attrName>
                                        </p:attrNameLst>
                                      </p:cBhvr>
                                      <p:to>
                                        <p:strVal val="visible"/>
                                      </p:to>
                                    </p:set>
                                    <p:anim calcmode="lin" valueType="num">
                                      <p:cBhvr>
                                        <p:cTn id="19" dur="1000" fill="hold"/>
                                        <p:tgtEl>
                                          <p:spTgt spid="231"/>
                                        </p:tgtEl>
                                        <p:attrNameLst>
                                          <p:attrName>ppt_x</p:attrName>
                                        </p:attrNameLst>
                                      </p:cBhvr>
                                      <p:tavLst>
                                        <p:tav tm="0">
                                          <p:val>
                                            <p:strVal val="0-#ppt_w/2"/>
                                          </p:val>
                                        </p:tav>
                                        <p:tav tm="100000">
                                          <p:val>
                                            <p:strVal val="#ppt_x"/>
                                          </p:val>
                                        </p:tav>
                                      </p:tavLst>
                                    </p:anim>
                                    <p:anim calcmode="lin" valueType="num">
                                      <p:cBhvr>
                                        <p:cTn id="20" dur="1000" fill="hold"/>
                                        <p:tgtEl>
                                          <p:spTgt spid="2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232"/>
                                        </p:tgtEl>
                                        <p:attrNameLst>
                                          <p:attrName>style.visibility</p:attrName>
                                        </p:attrNameLst>
                                      </p:cBhvr>
                                      <p:to>
                                        <p:strVal val="visible"/>
                                      </p:to>
                                    </p:set>
                                    <p:anim calcmode="lin" valueType="num">
                                      <p:cBhvr>
                                        <p:cTn id="25" dur="1000" fill="hold"/>
                                        <p:tgtEl>
                                          <p:spTgt spid="232"/>
                                        </p:tgtEl>
                                        <p:attrNameLst>
                                          <p:attrName>ppt_x</p:attrName>
                                        </p:attrNameLst>
                                      </p:cBhvr>
                                      <p:tavLst>
                                        <p:tav tm="0">
                                          <p:val>
                                            <p:strVal val="0-#ppt_w/2"/>
                                          </p:val>
                                        </p:tav>
                                        <p:tav tm="100000">
                                          <p:val>
                                            <p:strVal val="#ppt_x"/>
                                          </p:val>
                                        </p:tav>
                                      </p:tavLst>
                                    </p:anim>
                                    <p:anim calcmode="lin" valueType="num">
                                      <p:cBhvr>
                                        <p:cTn id="26" dur="1000" fill="hold"/>
                                        <p:tgtEl>
                                          <p:spTgt spid="2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233"/>
                                        </p:tgtEl>
                                        <p:attrNameLst>
                                          <p:attrName>style.visibility</p:attrName>
                                        </p:attrNameLst>
                                      </p:cBhvr>
                                      <p:to>
                                        <p:strVal val="visible"/>
                                      </p:to>
                                    </p:set>
                                    <p:anim calcmode="lin" valueType="num">
                                      <p:cBhvr>
                                        <p:cTn id="31" dur="1000" fill="hold"/>
                                        <p:tgtEl>
                                          <p:spTgt spid="233"/>
                                        </p:tgtEl>
                                        <p:attrNameLst>
                                          <p:attrName>ppt_x</p:attrName>
                                        </p:attrNameLst>
                                      </p:cBhvr>
                                      <p:tavLst>
                                        <p:tav tm="0">
                                          <p:val>
                                            <p:strVal val="0-#ppt_w/2"/>
                                          </p:val>
                                        </p:tav>
                                        <p:tav tm="100000">
                                          <p:val>
                                            <p:strVal val="#ppt_x"/>
                                          </p:val>
                                        </p:tav>
                                      </p:tavLst>
                                    </p:anim>
                                    <p:anim calcmode="lin" valueType="num">
                                      <p:cBhvr>
                                        <p:cTn id="32" dur="1000" fill="hold"/>
                                        <p:tgtEl>
                                          <p:spTgt spid="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animBg="1" advAuto="0"/>
      <p:bldP spid="230" grpId="2" animBg="1" advAuto="0"/>
      <p:bldP spid="231" grpId="3" animBg="1" advAuto="0"/>
      <p:bldP spid="232" grpId="4" animBg="1" advAuto="0"/>
      <p:bldP spid="233" grpId="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Understanding CVI"/>
          <p:cNvSpPr txBox="1"/>
          <p:nvPr/>
        </p:nvSpPr>
        <p:spPr>
          <a:xfrm>
            <a:off x="2089150" y="2775985"/>
            <a:ext cx="20205700" cy="60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84200">
              <a:lnSpc>
                <a:spcPct val="120000"/>
              </a:lnSpc>
              <a:defRPr sz="3600" b="1" spc="107">
                <a:solidFill>
                  <a:srgbClr val="8AACB9"/>
                </a:solidFill>
                <a:latin typeface="+mn-lt"/>
                <a:ea typeface="+mn-ea"/>
                <a:cs typeface="+mn-cs"/>
                <a:sym typeface="Graphik"/>
              </a:defRPr>
            </a:lvl1pPr>
          </a:lstStyle>
          <a:p>
            <a:r>
              <a:t>Understanding CVI</a:t>
            </a:r>
          </a:p>
        </p:txBody>
      </p:sp>
      <p:sp>
        <p:nvSpPr>
          <p:cNvPr id="236" name="10 Characteristics of CVI"/>
          <p:cNvSpPr txBox="1">
            <a:spLocks noGrp="1"/>
          </p:cNvSpPr>
          <p:nvPr>
            <p:ph type="title"/>
          </p:nvPr>
        </p:nvSpPr>
        <p:spPr>
          <a:prstGeom prst="rect">
            <a:avLst/>
          </a:prstGeom>
        </p:spPr>
        <p:txBody>
          <a:bodyPr>
            <a:normAutofit fontScale="90000"/>
          </a:bodyPr>
          <a:lstStyle>
            <a:lvl1pPr>
              <a:defRPr>
                <a:solidFill>
                  <a:schemeClr val="accent1">
                    <a:satOff val="36598"/>
                    <a:lumOff val="-17227"/>
                  </a:schemeClr>
                </a:solidFill>
              </a:defRPr>
            </a:lvl1pPr>
          </a:lstStyle>
          <a:p>
            <a:r>
              <a:rPr dirty="0"/>
              <a:t>10 Characteristics of CVI</a:t>
            </a:r>
            <a:r>
              <a:rPr lang="en-US" dirty="0"/>
              <a:t> </a:t>
            </a:r>
            <a:r>
              <a:rPr lang="en-US" dirty="0">
                <a:solidFill>
                  <a:schemeClr val="bg2"/>
                </a:solidFill>
              </a:rPr>
              <a:t>(pg2) </a:t>
            </a:r>
            <a:endParaRPr dirty="0">
              <a:solidFill>
                <a:schemeClr val="bg2"/>
              </a:solidFill>
            </a:endParaRPr>
          </a:p>
        </p:txBody>
      </p:sp>
      <p:sp>
        <p:nvSpPr>
          <p:cNvPr id="235" name="Difficulty with visual complexity"/>
          <p:cNvSpPr txBox="1">
            <a:spLocks noGrp="1"/>
          </p:cNvSpPr>
          <p:nvPr>
            <p:ph type="body" sz="quarter" idx="1"/>
          </p:nvPr>
        </p:nvSpPr>
        <p:spPr>
          <a:xfrm>
            <a:off x="2088436" y="4195233"/>
            <a:ext cx="20207128" cy="920341"/>
          </a:xfrm>
          <a:prstGeom prst="rect">
            <a:avLst/>
          </a:prstGeom>
        </p:spPr>
        <p:txBody>
          <a:bodyPr/>
          <a:lstStyle>
            <a:lvl1pPr>
              <a:buBlip>
                <a:blip r:embed="rId2"/>
              </a:buBlip>
            </a:lvl1pPr>
          </a:lstStyle>
          <a:p>
            <a:r>
              <a:t>Difficulty with visual complexity</a:t>
            </a:r>
          </a:p>
        </p:txBody>
      </p:sp>
      <p:sp>
        <p:nvSpPr>
          <p:cNvPr id="241" name="Complexity of Objects"/>
          <p:cNvSpPr txBox="1"/>
          <p:nvPr/>
        </p:nvSpPr>
        <p:spPr>
          <a:xfrm>
            <a:off x="3467401" y="5929793"/>
            <a:ext cx="5849824"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stStyle>
          <a:p>
            <a:r>
              <a:t>Complexity of Objects</a:t>
            </a:r>
          </a:p>
        </p:txBody>
      </p:sp>
      <p:sp>
        <p:nvSpPr>
          <p:cNvPr id="238" name="CVI Characteristics from Roman-Lantzy"/>
          <p:cNvSpPr txBox="1"/>
          <p:nvPr/>
        </p:nvSpPr>
        <p:spPr>
          <a:xfrm>
            <a:off x="8137864" y="13216065"/>
            <a:ext cx="551078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solidFill>
                  <a:srgbClr val="FFFFFF"/>
                </a:solidFill>
                <a:latin typeface="Helvetica Neue"/>
                <a:ea typeface="Helvetica Neue"/>
                <a:cs typeface="Helvetica Neue"/>
                <a:sym typeface="Helvetica Neue"/>
              </a:defRPr>
            </a:lvl1pPr>
          </a:lstStyle>
          <a:p>
            <a:r>
              <a:t>CVI Characteristics from Roman-Lantzy</a:t>
            </a:r>
          </a:p>
        </p:txBody>
      </p:sp>
      <p:sp>
        <p:nvSpPr>
          <p:cNvPr id="240" name="Visual and Behavioral CVI Characteristics from Roman-Lantzy"/>
          <p:cNvSpPr txBox="1"/>
          <p:nvPr/>
        </p:nvSpPr>
        <p:spPr>
          <a:xfrm>
            <a:off x="7935010" y="12725400"/>
            <a:ext cx="8513980"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latin typeface="Helvetica Neue"/>
                <a:ea typeface="Helvetica Neue"/>
                <a:cs typeface="Helvetica Neue"/>
                <a:sym typeface="Helvetica Neue"/>
              </a:defRPr>
            </a:lvl1pPr>
          </a:lstStyle>
          <a:p>
            <a:r>
              <a:t>Visual and Behavioral CVI Characteristics from Roman-Lantzy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35"/>
                                        </p:tgtEl>
                                        <p:attrNameLst>
                                          <p:attrName>style.visibility</p:attrName>
                                        </p:attrNameLst>
                                      </p:cBhvr>
                                      <p:to>
                                        <p:strVal val="visible"/>
                                      </p:to>
                                    </p:set>
                                    <p:anim calcmode="lin" valueType="num">
                                      <p:cBhvr>
                                        <p:cTn id="7" dur="1000" fill="hold"/>
                                        <p:tgtEl>
                                          <p:spTgt spid="235"/>
                                        </p:tgtEl>
                                        <p:attrNameLst>
                                          <p:attrName>ppt_x</p:attrName>
                                        </p:attrNameLst>
                                      </p:cBhvr>
                                      <p:tavLst>
                                        <p:tav tm="0">
                                          <p:val>
                                            <p:strVal val="0-#ppt_w/2"/>
                                          </p:val>
                                        </p:tav>
                                        <p:tav tm="100000">
                                          <p:val>
                                            <p:strVal val="#ppt_x"/>
                                          </p:val>
                                        </p:tav>
                                      </p:tavLst>
                                    </p:anim>
                                    <p:anim calcmode="lin" valueType="num">
                                      <p:cBhvr>
                                        <p:cTn id="8" dur="1000" fill="hold"/>
                                        <p:tgtEl>
                                          <p:spTgt spid="2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41"/>
                                        </p:tgtEl>
                                        <p:attrNameLst>
                                          <p:attrName>style.visibility</p:attrName>
                                        </p:attrNameLst>
                                      </p:cBhvr>
                                      <p:to>
                                        <p:strVal val="visible"/>
                                      </p:to>
                                    </p:set>
                                    <p:anim calcmode="lin" valueType="num">
                                      <p:cBhvr>
                                        <p:cTn id="13" dur="1000" fill="hold"/>
                                        <p:tgtEl>
                                          <p:spTgt spid="241"/>
                                        </p:tgtEl>
                                        <p:attrNameLst>
                                          <p:attrName>ppt_x</p:attrName>
                                        </p:attrNameLst>
                                      </p:cBhvr>
                                      <p:tavLst>
                                        <p:tav tm="0">
                                          <p:val>
                                            <p:strVal val="0-#ppt_w/2"/>
                                          </p:val>
                                        </p:tav>
                                        <p:tav tm="100000">
                                          <p:val>
                                            <p:strVal val="#ppt_x"/>
                                          </p:val>
                                        </p:tav>
                                      </p:tavLst>
                                    </p:anim>
                                    <p:anim calcmode="lin" valueType="num">
                                      <p:cBhvr>
                                        <p:cTn id="14" dur="1000" fill="hold"/>
                                        <p:tgtEl>
                                          <p:spTgt spid="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P spid="241"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1CED-90D7-0C2C-6328-52FD04D6C7CB}"/>
              </a:ext>
            </a:extLst>
          </p:cNvPr>
          <p:cNvSpPr>
            <a:spLocks noGrp="1"/>
          </p:cNvSpPr>
          <p:nvPr>
            <p:ph type="title" idx="4294967295"/>
          </p:nvPr>
        </p:nvSpPr>
        <p:spPr>
          <a:xfrm>
            <a:off x="1689100" y="-2286000"/>
            <a:ext cx="21005800" cy="2286000"/>
          </a:xfrm>
        </p:spPr>
        <p:txBody>
          <a:bodyPr>
            <a:normAutofit fontScale="90000"/>
          </a:bodyPr>
          <a:lstStyle/>
          <a:p>
            <a:r>
              <a:rPr lang="en-US" dirty="0"/>
              <a:t>Examples of</a:t>
            </a:r>
            <a:r>
              <a:rPr lang="en-US" baseline="0" dirty="0"/>
              <a:t> complexity of the target</a:t>
            </a:r>
            <a:endParaRPr lang="en-US" dirty="0"/>
          </a:p>
        </p:txBody>
      </p:sp>
      <p:pic>
        <p:nvPicPr>
          <p:cNvPr id="243" name="Owlet Character stuffed toy is mostly red " descr="Owlet Character stuffed toy is mostly red "/>
          <p:cNvPicPr>
            <a:picLocks noChangeAspect="1"/>
          </p:cNvPicPr>
          <p:nvPr/>
        </p:nvPicPr>
        <p:blipFill>
          <a:blip r:embed="rId3"/>
          <a:stretch>
            <a:fillRect/>
          </a:stretch>
        </p:blipFill>
        <p:spPr>
          <a:xfrm>
            <a:off x="2267277" y="3054945"/>
            <a:ext cx="7620001" cy="7620001"/>
          </a:xfrm>
          <a:prstGeom prst="rect">
            <a:avLst/>
          </a:prstGeom>
          <a:ln w="12700">
            <a:miter lim="400000"/>
          </a:ln>
        </p:spPr>
      </p:pic>
      <p:pic>
        <p:nvPicPr>
          <p:cNvPr id="244" name="Jack in the box  has lots of colors and patterns" descr="Jack in the box  has lots of colors and patterns"/>
          <p:cNvPicPr>
            <a:picLocks noChangeAspect="1"/>
          </p:cNvPicPr>
          <p:nvPr/>
        </p:nvPicPr>
        <p:blipFill>
          <a:blip r:embed="rId4"/>
          <a:stretch>
            <a:fillRect/>
          </a:stretch>
        </p:blipFill>
        <p:spPr>
          <a:xfrm>
            <a:off x="13815417" y="3048000"/>
            <a:ext cx="7620001" cy="7620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Understanding CVI"/>
          <p:cNvSpPr txBox="1"/>
          <p:nvPr/>
        </p:nvSpPr>
        <p:spPr>
          <a:xfrm>
            <a:off x="2089150" y="2775985"/>
            <a:ext cx="20205700" cy="60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defTabSz="584200">
              <a:lnSpc>
                <a:spcPct val="120000"/>
              </a:lnSpc>
              <a:defRPr sz="3600" b="1" spc="107">
                <a:solidFill>
                  <a:srgbClr val="8AACB9"/>
                </a:solidFill>
                <a:latin typeface="+mn-lt"/>
                <a:ea typeface="+mn-ea"/>
                <a:cs typeface="+mn-cs"/>
                <a:sym typeface="Graphik"/>
              </a:defRPr>
            </a:lvl1pPr>
          </a:lstStyle>
          <a:p>
            <a:r>
              <a:t>Understanding CVI</a:t>
            </a:r>
          </a:p>
        </p:txBody>
      </p:sp>
      <p:sp>
        <p:nvSpPr>
          <p:cNvPr id="247" name="10 Characteristics of CVI"/>
          <p:cNvSpPr txBox="1">
            <a:spLocks noGrp="1"/>
          </p:cNvSpPr>
          <p:nvPr>
            <p:ph type="title"/>
          </p:nvPr>
        </p:nvSpPr>
        <p:spPr>
          <a:prstGeom prst="rect">
            <a:avLst/>
          </a:prstGeom>
        </p:spPr>
        <p:txBody>
          <a:bodyPr>
            <a:normAutofit fontScale="90000"/>
          </a:bodyPr>
          <a:lstStyle>
            <a:lvl1pPr>
              <a:defRPr>
                <a:solidFill>
                  <a:schemeClr val="accent1">
                    <a:satOff val="36598"/>
                    <a:lumOff val="-17227"/>
                  </a:schemeClr>
                </a:solidFill>
              </a:defRPr>
            </a:lvl1pPr>
          </a:lstStyle>
          <a:p>
            <a:r>
              <a:rPr dirty="0"/>
              <a:t>10 Characteristics of CVI</a:t>
            </a:r>
            <a:r>
              <a:rPr lang="en-US" dirty="0"/>
              <a:t> </a:t>
            </a:r>
            <a:r>
              <a:rPr lang="en-US" dirty="0">
                <a:solidFill>
                  <a:schemeClr val="bg2"/>
                </a:solidFill>
              </a:rPr>
              <a:t>(pg3)</a:t>
            </a:r>
            <a:endParaRPr dirty="0">
              <a:solidFill>
                <a:schemeClr val="bg2"/>
              </a:solidFill>
            </a:endParaRPr>
          </a:p>
        </p:txBody>
      </p:sp>
      <p:sp>
        <p:nvSpPr>
          <p:cNvPr id="246" name="Difficulty with visual complexity"/>
          <p:cNvSpPr txBox="1">
            <a:spLocks noGrp="1"/>
          </p:cNvSpPr>
          <p:nvPr>
            <p:ph type="body" sz="quarter" idx="1"/>
          </p:nvPr>
        </p:nvSpPr>
        <p:spPr>
          <a:xfrm>
            <a:off x="2088436" y="4195233"/>
            <a:ext cx="20207128" cy="920341"/>
          </a:xfrm>
          <a:prstGeom prst="rect">
            <a:avLst/>
          </a:prstGeom>
        </p:spPr>
        <p:txBody>
          <a:bodyPr/>
          <a:lstStyle>
            <a:lvl1pPr>
              <a:buBlip>
                <a:blip r:embed="rId2"/>
              </a:buBlip>
            </a:lvl1pPr>
          </a:lstStyle>
          <a:p>
            <a:r>
              <a:t>Difficulty with visual complexity</a:t>
            </a:r>
          </a:p>
        </p:txBody>
      </p:sp>
      <p:sp>
        <p:nvSpPr>
          <p:cNvPr id="252" name="Complexity of Objects"/>
          <p:cNvSpPr txBox="1"/>
          <p:nvPr/>
        </p:nvSpPr>
        <p:spPr>
          <a:xfrm>
            <a:off x="3467401" y="5929793"/>
            <a:ext cx="5849824"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stStyle>
          <a:p>
            <a:r>
              <a:t>Complexity of Objects</a:t>
            </a:r>
          </a:p>
        </p:txBody>
      </p:sp>
      <p:sp>
        <p:nvSpPr>
          <p:cNvPr id="253" name="Complexity or Array"/>
          <p:cNvSpPr txBox="1"/>
          <p:nvPr/>
        </p:nvSpPr>
        <p:spPr>
          <a:xfrm>
            <a:off x="3438029" y="7620056"/>
            <a:ext cx="5352848" cy="706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635000" indent="-635000" algn="l">
              <a:spcBef>
                <a:spcPts val="4300"/>
              </a:spcBef>
              <a:buSzPct val="100000"/>
              <a:buBlip>
                <a:blip r:embed="rId2"/>
              </a:buBlip>
              <a:defRPr sz="3600" b="1" spc="36">
                <a:solidFill>
                  <a:schemeClr val="accent1">
                    <a:satOff val="36598"/>
                    <a:lumOff val="-17227"/>
                  </a:schemeClr>
                </a:solidFill>
                <a:latin typeface="+mn-lt"/>
                <a:ea typeface="+mn-ea"/>
                <a:cs typeface="+mn-cs"/>
                <a:sym typeface="Graphik"/>
              </a:defRPr>
            </a:lvl1pPr>
          </a:lstStyle>
          <a:p>
            <a:r>
              <a:t>Complexity or Array</a:t>
            </a:r>
          </a:p>
        </p:txBody>
      </p:sp>
      <p:sp>
        <p:nvSpPr>
          <p:cNvPr id="251" name="Visual and Behavioral CVI Characteristics from Roman-Lantzy"/>
          <p:cNvSpPr txBox="1"/>
          <p:nvPr/>
        </p:nvSpPr>
        <p:spPr>
          <a:xfrm>
            <a:off x="7935010" y="12725400"/>
            <a:ext cx="8513980"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latin typeface="Helvetica Neue"/>
                <a:ea typeface="Helvetica Neue"/>
                <a:cs typeface="Helvetica Neue"/>
                <a:sym typeface="Helvetica Neue"/>
              </a:defRPr>
            </a:lvl1pPr>
          </a:lstStyle>
          <a:p>
            <a:r>
              <a:t>Visual and Behavioral CVI Characteristics from Roman-Lantzy</a:t>
            </a:r>
          </a:p>
        </p:txBody>
      </p:sp>
      <p:sp>
        <p:nvSpPr>
          <p:cNvPr id="249" name="CVI Characteristics from Roman-Lantzy"/>
          <p:cNvSpPr txBox="1"/>
          <p:nvPr/>
        </p:nvSpPr>
        <p:spPr>
          <a:xfrm>
            <a:off x="8137864" y="13216065"/>
            <a:ext cx="551078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solidFill>
                  <a:srgbClr val="FFFFFF"/>
                </a:solidFill>
                <a:latin typeface="Helvetica Neue"/>
                <a:ea typeface="Helvetica Neue"/>
                <a:cs typeface="Helvetica Neue"/>
                <a:sym typeface="Helvetica Neue"/>
              </a:defRPr>
            </a:lvl1pPr>
          </a:lstStyle>
          <a:p>
            <a:r>
              <a:t>CVI Characteristics from Roman-Lantzy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53"/>
                                        </p:tgtEl>
                                        <p:attrNameLst>
                                          <p:attrName>style.visibility</p:attrName>
                                        </p:attrNameLst>
                                      </p:cBhvr>
                                      <p:to>
                                        <p:strVal val="visible"/>
                                      </p:to>
                                    </p:set>
                                    <p:anim calcmode="lin" valueType="num">
                                      <p:cBhvr>
                                        <p:cTn id="7" dur="1000" fill="hold"/>
                                        <p:tgtEl>
                                          <p:spTgt spid="253"/>
                                        </p:tgtEl>
                                        <p:attrNameLst>
                                          <p:attrName>ppt_x</p:attrName>
                                        </p:attrNameLst>
                                      </p:cBhvr>
                                      <p:tavLst>
                                        <p:tav tm="0">
                                          <p:val>
                                            <p:strVal val="0-#ppt_w/2"/>
                                          </p:val>
                                        </p:tav>
                                        <p:tav tm="100000">
                                          <p:val>
                                            <p:strVal val="#ppt_x"/>
                                          </p:val>
                                        </p:tav>
                                      </p:tavLst>
                                    </p:anim>
                                    <p:anim calcmode="lin" valueType="num">
                                      <p:cBhvr>
                                        <p:cTn id="8" dur="1000" fill="hold"/>
                                        <p:tgtEl>
                                          <p:spTgt spid="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DD90D6-73D0-F109-CFF1-1827F841071C}"/>
              </a:ext>
            </a:extLst>
          </p:cNvPr>
          <p:cNvSpPr>
            <a:spLocks noGrp="1"/>
          </p:cNvSpPr>
          <p:nvPr>
            <p:ph type="title" idx="4294967295"/>
          </p:nvPr>
        </p:nvSpPr>
        <p:spPr>
          <a:xfrm>
            <a:off x="1689100" y="-2675149"/>
            <a:ext cx="21005800" cy="2286000"/>
          </a:xfrm>
        </p:spPr>
        <p:txBody>
          <a:bodyPr/>
          <a:lstStyle/>
          <a:p>
            <a:r>
              <a:rPr lang="en-US" dirty="0"/>
              <a:t>Testing your Awareness</a:t>
            </a:r>
          </a:p>
        </p:txBody>
      </p:sp>
      <p:pic>
        <p:nvPicPr>
          <p:cNvPr id="255" name="Test Your Awareness: Do The Test" descr="Test Your Awareness: Participants will watch two groups of men play basketball. While watching and looking for the ball to be passed between the players, the brain will filter out all other information. Because of this, the average viewer will miss other visual information in the video."/>
          <p:cNvPicPr>
            <a:picLocks/>
          </p:cNvPicPr>
          <p:nvPr>
            <a:videoFile r:link="rId1"/>
          </p:nvPr>
        </p:nvPicPr>
        <p:blipFill>
          <a:blip r:embed="rId4"/>
          <a:stretch>
            <a:fillRect/>
          </a:stretch>
        </p:blipFill>
        <p:spPr>
          <a:xfrm>
            <a:off x="3694675" y="810520"/>
            <a:ext cx="16994650" cy="1274598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55"/>
                </p:tgtEl>
              </p:cMediaNode>
            </p:video>
            <p:seq concurrent="1" prevAc="none" nextAc="seek">
              <p:cTn id="8" restart="whenNotActive" fill="hold" evtFilter="cancelBubble" nodeType="interactiveSeq">
                <p:stCondLst>
                  <p:cond evt="onClick" delay="0">
                    <p:tgtEl>
                      <p:spTgt spid="25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5"/>
                                        </p:tgtEl>
                                      </p:cBhvr>
                                    </p:cmd>
                                  </p:childTnLst>
                                </p:cTn>
                              </p:par>
                            </p:childTnLst>
                          </p:cTn>
                        </p:par>
                      </p:childTnLst>
                    </p:cTn>
                  </p:par>
                </p:childTnLst>
              </p:cTn>
              <p:nextCondLst>
                <p:cond evt="onClick" delay="0">
                  <p:tgtEl>
                    <p:spTgt spid="25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19D2-C943-D4ED-A24A-51960536BBA0}"/>
              </a:ext>
            </a:extLst>
          </p:cNvPr>
          <p:cNvSpPr>
            <a:spLocks noGrp="1"/>
          </p:cNvSpPr>
          <p:nvPr>
            <p:ph type="title" idx="4294967295"/>
          </p:nvPr>
        </p:nvSpPr>
        <p:spPr>
          <a:xfrm>
            <a:off x="1094740" y="-2453692"/>
            <a:ext cx="21005800" cy="2286000"/>
          </a:xfrm>
        </p:spPr>
        <p:txBody>
          <a:bodyPr>
            <a:normAutofit fontScale="90000"/>
          </a:bodyPr>
          <a:lstStyle/>
          <a:p>
            <a:r>
              <a:rPr lang="en-US" dirty="0"/>
              <a:t>How the Brain Tunes Out Distractions</a:t>
            </a:r>
          </a:p>
        </p:txBody>
      </p:sp>
      <p:pic>
        <p:nvPicPr>
          <p:cNvPr id="258" name="E2591D2F-807F-4097-B0B2-22C7DCD4144E.jpeg" descr="How the Brain Tunes our Distractions; Diagram&#10;Text reads; A massive amount of information constantly floods the senses, and yet we can focus on what's important and tune out the rest. Researchers have pinpointed a circuit in the brain that suppresses distracting and irrelevant inputs.">
            <a:hlinkClick r:id="rId3"/>
          </p:cNvPr>
          <p:cNvPicPr>
            <a:picLocks noGrp="1" noChangeAspect="1"/>
          </p:cNvPicPr>
          <p:nvPr>
            <p:ph type="pic" idx="21"/>
          </p:nvPr>
        </p:nvPicPr>
        <p:blipFill>
          <a:blip r:embed="rId4"/>
          <a:srcRect/>
          <a:stretch>
            <a:fillRect/>
          </a:stretch>
        </p:blipFill>
        <p:spPr>
          <a:xfrm>
            <a:off x="6208826" y="936677"/>
            <a:ext cx="11966408" cy="11539036"/>
          </a:xfrm>
          <a:prstGeom prst="rect">
            <a:avLst/>
          </a:prstGeom>
        </p:spPr>
      </p:pic>
      <p:sp>
        <p:nvSpPr>
          <p:cNvPr id="259" name="Research from Michael Halassa"/>
          <p:cNvSpPr txBox="1"/>
          <p:nvPr/>
        </p:nvSpPr>
        <p:spPr>
          <a:xfrm>
            <a:off x="9984028" y="12725400"/>
            <a:ext cx="4415944"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8">
              <a:defRPr sz="2400" spc="0">
                <a:latin typeface="Helvetica Neue"/>
                <a:ea typeface="Helvetica Neue"/>
                <a:cs typeface="Helvetica Neue"/>
                <a:sym typeface="Helvetica Neue"/>
              </a:defRPr>
            </a:lvl1pPr>
          </a:lstStyle>
          <a:p>
            <a:r>
              <a:t>Research from Michael Halassa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1623-3480-6887-F317-2310FE373774}"/>
              </a:ext>
            </a:extLst>
          </p:cNvPr>
          <p:cNvSpPr>
            <a:spLocks noGrp="1"/>
          </p:cNvSpPr>
          <p:nvPr>
            <p:ph type="title" idx="4294967295"/>
          </p:nvPr>
        </p:nvSpPr>
        <p:spPr>
          <a:xfrm>
            <a:off x="1689100" y="-2286000"/>
            <a:ext cx="21005800" cy="2286000"/>
          </a:xfrm>
        </p:spPr>
        <p:txBody>
          <a:bodyPr>
            <a:normAutofit fontScale="90000"/>
          </a:bodyPr>
          <a:lstStyle/>
          <a:p>
            <a:r>
              <a:rPr lang="en-US" dirty="0"/>
              <a:t>Example</a:t>
            </a:r>
            <a:r>
              <a:rPr lang="en-US" baseline="0" dirty="0"/>
              <a:t> of complexity of the array</a:t>
            </a:r>
            <a:endParaRPr lang="en-US" dirty="0"/>
          </a:p>
        </p:txBody>
      </p:sp>
      <p:grpSp>
        <p:nvGrpSpPr>
          <p:cNvPr id="263" name="Image Gallery" descr="A group of children sit on a carpet facing their teacher who is holding a blank tablet."/>
          <p:cNvGrpSpPr/>
          <p:nvPr/>
        </p:nvGrpSpPr>
        <p:grpSpPr>
          <a:xfrm>
            <a:off x="6731000" y="1098549"/>
            <a:ext cx="10922000" cy="11264901"/>
            <a:chOff x="0" y="0"/>
            <a:chExt cx="10922000" cy="11264899"/>
          </a:xfrm>
        </p:grpSpPr>
        <p:pic>
          <p:nvPicPr>
            <p:cNvPr id="261" name="male-teacher-holding-digital-tablet-1031339.jpg" descr="male-teacher-holding-digital-tablet-1031339.jpg"/>
            <p:cNvPicPr>
              <a:picLocks noChangeAspect="1"/>
            </p:cNvPicPr>
            <p:nvPr/>
          </p:nvPicPr>
          <p:blipFill>
            <a:blip r:embed="rId3"/>
            <a:srcRect l="6068" r="25695"/>
            <a:stretch>
              <a:fillRect/>
            </a:stretch>
          </p:blipFill>
          <p:spPr>
            <a:xfrm>
              <a:off x="0" y="0"/>
              <a:ext cx="10922000" cy="10670794"/>
            </a:xfrm>
            <a:prstGeom prst="rect">
              <a:avLst/>
            </a:prstGeom>
            <a:ln w="12700" cap="flat">
              <a:noFill/>
              <a:miter lim="400000"/>
            </a:ln>
            <a:effectLst/>
          </p:spPr>
        </p:pic>
        <p:sp>
          <p:nvSpPr>
            <p:cNvPr id="262" name="Caption"/>
            <p:cNvSpPr/>
            <p:nvPr/>
          </p:nvSpPr>
          <p:spPr>
            <a:xfrm>
              <a:off x="0" y="10746993"/>
              <a:ext cx="10922000" cy="5179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defRPr>
                  <a:solidFill>
                    <a:srgbClr val="5E5E5E"/>
                  </a:solidFill>
                </a:defRPr>
              </a:lvl1pPr>
            </a:lstStyle>
            <a:p>
              <a:r>
                <a:t>Caption</a:t>
              </a:r>
            </a:p>
          </p:txBody>
        </p:sp>
      </p:grpSp>
    </p:spTree>
  </p:cSld>
  <p:clrMapOvr>
    <a:masterClrMapping/>
  </p:clrMapOvr>
  <p:transition spd="med"/>
</p:sld>
</file>

<file path=ppt/theme/theme1.xml><?xml version="1.0" encoding="utf-8"?>
<a:theme xmlns:a="http://schemas.openxmlformats.org/drawingml/2006/main" name="24_Briefing">
  <a:themeElements>
    <a:clrScheme name="24_Briefing">
      <a:dk1>
        <a:srgbClr val="002C3A"/>
      </a:dk1>
      <a:lt1>
        <a:srgbClr val="54818F"/>
      </a:lt1>
      <a:dk2>
        <a:srgbClr val="5E5E5E"/>
      </a:dk2>
      <a:lt2>
        <a:srgbClr val="D5D5D5"/>
      </a:lt2>
      <a:accent1>
        <a:srgbClr val="54818F"/>
      </a:accent1>
      <a:accent2>
        <a:srgbClr val="308C8B"/>
      </a:accent2>
      <a:accent3>
        <a:srgbClr val="7A9105"/>
      </a:accent3>
      <a:accent4>
        <a:srgbClr val="C26E6A"/>
      </a:accent4>
      <a:accent5>
        <a:srgbClr val="E4E942"/>
      </a:accent5>
      <a:accent6>
        <a:srgbClr val="5B516A"/>
      </a:accent6>
      <a:hlink>
        <a:srgbClr val="0000FF"/>
      </a:hlink>
      <a:folHlink>
        <a:srgbClr val="FF00FF"/>
      </a:folHlink>
    </a:clrScheme>
    <a:fontScheme name="24_Briefing">
      <a:majorFont>
        <a:latin typeface="Graphik"/>
        <a:ea typeface="Graphik"/>
        <a:cs typeface="Graphik"/>
      </a:majorFont>
      <a:minorFont>
        <a:latin typeface="Graphik"/>
        <a:ea typeface="Graphik"/>
        <a:cs typeface="Graphik"/>
      </a:minorFont>
    </a:fontScheme>
    <a:fmtScheme name="24_Brief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76200" cap="flat">
          <a:solidFill>
            <a:schemeClr val="accent6">
              <a:hueOff val="61929"/>
              <a:satOff val="10820"/>
              <a:lumOff val="-8848"/>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4_Briefing">
  <a:themeElements>
    <a:clrScheme name="24_Briefing">
      <a:dk1>
        <a:srgbClr val="000000"/>
      </a:dk1>
      <a:lt1>
        <a:srgbClr val="FFFFFF"/>
      </a:lt1>
      <a:dk2>
        <a:srgbClr val="5E5E5E"/>
      </a:dk2>
      <a:lt2>
        <a:srgbClr val="D5D5D5"/>
      </a:lt2>
      <a:accent1>
        <a:srgbClr val="54818F"/>
      </a:accent1>
      <a:accent2>
        <a:srgbClr val="308C8B"/>
      </a:accent2>
      <a:accent3>
        <a:srgbClr val="7A9105"/>
      </a:accent3>
      <a:accent4>
        <a:srgbClr val="C26E6A"/>
      </a:accent4>
      <a:accent5>
        <a:srgbClr val="E4E942"/>
      </a:accent5>
      <a:accent6>
        <a:srgbClr val="5B516A"/>
      </a:accent6>
      <a:hlink>
        <a:srgbClr val="0000FF"/>
      </a:hlink>
      <a:folHlink>
        <a:srgbClr val="FF00FF"/>
      </a:folHlink>
    </a:clrScheme>
    <a:fontScheme name="24_Briefing">
      <a:majorFont>
        <a:latin typeface="Graphik"/>
        <a:ea typeface="Graphik"/>
        <a:cs typeface="Graphik"/>
      </a:majorFont>
      <a:minorFont>
        <a:latin typeface="Graphik"/>
        <a:ea typeface="Graphik"/>
        <a:cs typeface="Graphik"/>
      </a:minorFont>
    </a:fontScheme>
    <a:fmtScheme name="24_Brief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76200" cap="flat">
          <a:solidFill>
            <a:schemeClr val="accent6">
              <a:hueOff val="61929"/>
              <a:satOff val="10820"/>
              <a:lumOff val="-8848"/>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329</Words>
  <Application>Microsoft Macintosh PowerPoint</Application>
  <PresentationFormat>Custom</PresentationFormat>
  <Paragraphs>78</Paragraphs>
  <Slides>15</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Graphik</vt:lpstr>
      <vt:lpstr>Graphik-Medium</vt:lpstr>
      <vt:lpstr>Helvetica Neue</vt:lpstr>
      <vt:lpstr>Helvetica Neue Light</vt:lpstr>
      <vt:lpstr>24_Briefing</vt:lpstr>
      <vt:lpstr>Characteristics of CVI</vt:lpstr>
      <vt:lpstr>Understanding CVI</vt:lpstr>
      <vt:lpstr>10 Characteristics of CVI (pg1)</vt:lpstr>
      <vt:lpstr>10 Characteristics of CVI (pg2) </vt:lpstr>
      <vt:lpstr>Examples of complexity of the target</vt:lpstr>
      <vt:lpstr>10 Characteristics of CVI (pg3)</vt:lpstr>
      <vt:lpstr>Testing your Awareness</vt:lpstr>
      <vt:lpstr>How the Brain Tunes Out Distractions</vt:lpstr>
      <vt:lpstr>Example of complexity of the array</vt:lpstr>
      <vt:lpstr>Example of complexity of the array pg2</vt:lpstr>
      <vt:lpstr>10 Characteristics of CVI (pg4)</vt:lpstr>
      <vt:lpstr>10 Characteristics of CVI (pg5)</vt:lpstr>
      <vt:lpstr>Example of Distance</vt:lpstr>
      <vt:lpstr>10 Characteristics of CVI</vt:lpstr>
      <vt:lpstr>10 Visual and Behavioral Characteristics of CVI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CVI</dc:title>
  <cp:lastModifiedBy>Stephanie Steffer</cp:lastModifiedBy>
  <cp:revision>2</cp:revision>
  <dcterms:modified xsi:type="dcterms:W3CDTF">2023-05-11T14:39:10Z</dcterms:modified>
</cp:coreProperties>
</file>